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11EED-41C3-481F-A198-C632809EFB2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550E-9A29-4963-8C41-31EA4ADE1B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550E-9A29-4963-8C41-31EA4ADE1BE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550E-9A29-4963-8C41-31EA4ADE1BE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6EEC0E-B310-4869-8DB6-386F4B64FBFC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9CFDF4-4281-48B5-AE39-EDB64CF68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Parts of the Microscope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  Stage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microscopeworld.com/images/Product/medium/MA1906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099157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#10: 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2025" y="5029200"/>
            <a:ext cx="777240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http://www.microscopy-uk.org.uk/mag/imgapr04/PJBA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4676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 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Lets light through</a:t>
            </a:r>
            <a:endParaRPr lang="en-US" dirty="0"/>
          </a:p>
        </p:txBody>
      </p:sp>
      <p:sp>
        <p:nvSpPr>
          <p:cNvPr id="4098" name="AutoShape 2" descr="data:image/jpeg;base64,/9j/4AAQSkZJRgABAQAAAQABAAD/2wCEAAkGBxQSEhUUExQVFBQXFxUaGBgVGBgaHBgYHRcYFxgXFBcYHCggGBwlHBgXIjEhJSkrLi4uFx8zODMsNygtLiwBCgoKDg0OFA8QFCwcFBwsLCwsLCwsLCwsLCwsLCwsLCwsLCwsLCwsLCwsLCwsLCwsLCw3KzcsLCwsLCwsLCwsN//AABEIALcBFAMBIgACEQEDEQH/xAAcAAABBAMBAAAAAAAAAAAAAAAABAUGBwECAwj/xABOEAACAQIEAgcEBgcFBQUJAAABAgMAEQQFEiEGMRNBUWFxgZEHIjKhI0JSYrHBFDNykqKy8FOCwtHhFSRDY9IWJXOj8Rc0NWR0g5Ozw//EABYBAQEBAAAAAAAAAAAAAAAAAAABAv/EABkRAQEBAQEBAAAAAAAAAAAAAAARASExEv/aAAwDAQACEQMRAD8Auqs0VmgKzWKzQFFFZoCsFqwWrlI4AJJAA3JOwHiaDYm9MXFPFWHwEeudxf6qD4m8B1eNQfjv2uRwaosHaSXkZD8K/s9pqjc0zObEyGSZ2kc8yx/q1FiVcb+0fEY8lQeigvsinn3ues1CGetlQk2AJNSfhzgjEYlwAhPWexR2uTso8aKjceHaXSALkC3l1VYnBfs6eRemnPRQjcu50g+F+YpyU4HLdlCYzEjs/URnx/4hHpTFnHEM+KYmaRmHUvJQOxVGwFVCTjCCJcQwwjBoQqi9iLsPiI7qjs7W+JfPmKdpBem7FXopvdFPKk7R0qZAa0MR6j61AlIrFKCp69ufPr7ge2uZWiMw4hkN1JBHKxPyNTTh72nYzDWDsJkH1ZNzbucbj51CCtFqD0Rw57U8FiCBITh3+/ul+5xt62qd4aZXAZGDqeRUgg+Yrx2DTvkfE2JwjaoJnTuB2Pip2PpRI9arW9qpfhv218lxkN/vxbHxKHn5GrQyDijC4wXgmRz9m9nHih3qh5tWysa1vWwoOok7a3BrjQDUHcV1U1xSSk+aZxBhU6TESpEna7AXPYAdye4UC+uWKxKRKXkdUQblnIUAd5OwqpOKPbYq3TAwlyb2lmBC7cykfM2+8V8DVZY/M8XmT68TM77iy32FxqGhFsibHna/aaLF24/2wZbG5QNJLb60ae6f2S5GrxG3fWapnCZEGW6RSSi/xRxzSi/WNcSlb916KHHqCiis0QUUUUBWpNYdgASSABzJ2AHaTVVcee1+KDVDgrSy7gyfUX9n7RoJ3xNxRh8BGXncA9Sj4j4CqA469pOIx5KKTFB1Ip3b9o1EM1zabEyGSZy7nrJO3h2UkiiZzZRc0ajVnp3yjI5MRbSLJf4je3kPrHuqTcHcBNIxll0iJACXkOmNT3t9YjsFTDFcRRYVejwKguNundQLdvQRnZP2jvVKR5dwnhcAgkxjFSRcRixmk/u/8Ne800cQ8YyTKYYVGGw/9nHzbvlfm5+VN+OnZ2LOzO5NyzEkk95NMWLexoOnSVnpKQrNShHoO+qkuINKDKLUgxEwoY5kVjTXFpax09FYJIvb/wBa3jnTcPGDe26nSR3jq9RXJpq2wsDyuEjRnduSqCSfACojr+iq36uQX+zJ7p8AfhPqK4YiFkNnUqe8fnyNOeb8M4vCqGxEEkSnkWG3nblTbHiGUWDG3Ydx+6dqDgRWpFK2kRua6T2p/wBJ/IitGhA+Fgw9D6GiE9dIMQyEFWII5EGxHgRuK6mAWuSFrplmUT4ltMETynr0KSB+0eSjxoJpw37WsbhrLIwxEY6pfit3SDf1vVpcO+1fA4myuxw8h6pfhv3SDb1tXnnM8nnw5tNE8Z+8NvJuRpEDQeyUxqkBgQynkQQQfAik2KzdEFya8q5LxJicKfoZnUfZvdT4odql+A40lxjLC40yNsGX4SbE7g7ry6r1UiwOLPaZ0CkRWLdtUhn2dT4uXpZ3Z25C+9h2KOqpBnPDuI1HUp8rkf6edacPYCTDYiOcx30EmxF73UrsAD9rnbnai5hRw7wbjsYFJQxp1yYhmAKk8o49m9LCrOyvhHLsDGpxUhxTryRz9Eh+7De179bkmovieK8bbXPBJBCSbyqrOoHe4FgfH0qwMo4LCOHnJfkQyksd+YJtdRy+EW8Kg6NxlILCHDWjHw3KJt3KzKQPKipnBgI0FljUDwHzPXRRHSs0UUBUe4w4ywuWx6sQ/vsDoiTd38B1D7xsKkNeaPbdjmlzWRTuI1SNe5RGsh8TqdvQUCbjD2nYnHsVN4cP1RRnn2GRtix9AOyoYZV6lU+bf6VxaptwHwssw6eVlSJT7zuLgdyL9dz2UaNGQ8OS4t1UJp1cgoJJ8ASasfB8M4TL957TS22gQ7A//MSD+VaXSZsI1MWDToUOzSH9a/iw+AfdWmOSM9vyqpXXOM3kxFtZARfgjQaUQdiqNvM3NMslb4kkddIXloOklN+JhU11kc0143Eupt0ZtbVc3Fxe1xtyv10UPgxSLEvp5Vs+OuOseP8AnWcqyXEYxymHieVhz08l73c2VR4kVA3vOT11yZqtfJvYjiHAM8qp91N/4z+QNSvBexnCRbuxc9+/zuB/DSpXnu9F69L4XgXARG4gUn7wT8lFPC4aKJfciiFvug/jU+h5RUEmwFz3V6F9jvCyYCMTzKP0mVd7/wDDQ2IUdh5E/wClV7xezHHyTHSQUYuPh9xHClYrcm02AA7SamWYcWLLFH+iujs9lVQwMl7dcfPaxJ2+V7qqxeP8dhY8FMcTpMZjcWNrsSpCqt/rE2tXkW9S7H4vpX1TL0y22VmcWJ+spUizeNx3Go5iMEQTpvbsPP12v6CqhJel2TZbJiZRHEupiL7kAAbXJJ5DcUhKkcxau+X4+SBw8TFGFxcdh5igtPJ+AcFhrSZhMJH5iJCQO0XC+83yFWBlmcYZYbYeJVUbAFCo8DpBA9KobLuIffHS7XO7XJ9Rv6786sjhzMXbCtJeIAFW6MfGY9NywHSX921/h+rU0P2aZ/G91liFuV9iPI2tbn8Wmq7zrhbDytqhITVysQAfLkfKnfFTFiWXa5vSKTDBr8wTzK7E+I5N53pFV7j8A0UjRncqbX5dV6X8JnTjMOf+Yo9dvzrXH4lXa4vbqJHvEdWoA2pLFi9DhlurIQykAE6hYjmbW9ao9Ww5YG+IA+I/Ct3yRF3VEY9jjqvvY2vfxvVR8M+3B0suNgDj+0h91vONjYnwI8Ktfh7jTA46ww86F/7Nvck/caxPiLijJ3E6qtmXQvLldbeI2A8bUoQggEWI6rcrd1DCmvO4plhkbCAfpFroDbSzXGzgkDcX32PfQPlFcMCZDGnShVk0rrCElQ1twpO5F6KDeiigighvGHtEwuBUjUJJOQAOwPeRzPcPO1U/Nl65jPJipZFLSXOiJw1ri125gG1vdHK3M1YXF3scixTdJDM0TAWCsNS2uSBfnYXPfVb5v7H8yw51RqswHIxNv5DnRXFOBUaTadSisBIhZUcDSZLXvtdRzIt50/8A6FBIiaLhFFo+jdgqi++llaxueZJN+uq+xyYuBrYiJiR1Tx6/LUwv86fct43ZEXpMN7gFg0VwAO5WuPnVD/8AoEq/q5rjslUN/Etj6g1ymxcqfHCT3xEOPQ2b5U+ZhNFCFMzpGXAIBI5EXUkrtYggg3sb1oERhqVww7QQR6igiMuNRzYNY/Zb3T6HeuTw99POb4jDqLS6GHYRf5WqH5jjoQfoSy+BNv3W5eVArnmA5ml3GGbJjZIniUIEhjjKkgbqN9J5HeoniVk06mG3adjSNZ2HXUDlNFb4gV8f+rrq6/ZtiJcLgI45sMTC5aQNco1ma6m5Gg3FiPeG1Vp7Ps+SIzrKqtqRCutQw9xiWsDyNjfwQ1YuF9qKrbfbwNTRZOAzPDsBZ2jJ6pPd9CfdbyJpVILmxpPl8Mc8EchQAyIr7DSSCLi9uexGxrXHS9EupyqKOtmVfxNRHRolHUKQ49wFNR/H8b4VPixEQ/ZJk/8A1Kw+dNs3tByxhZp5ifuxkfzCpFQPjrB4kTli4jibUU0ld7/EWuL3NuXd3moaZp4NJErLYjT43vcbcrgVZud5lleLADYqdbcrx3A9BTGeFcG/6jM4wT1Sq0fzewrWBihzeB1HSxSo3IyIQ6na2opZSPKujYWOT9TNFKTyW+hv3HsfxpwzTgbMIk6QKMRH9vDuG+XX5A1BsUpub3uOYYWIPeKocMbg2DEMpB7CLU0zR6Tal+BzaSOwNpE+xJcrbsHWvkRXXOVjcCaG4VjZozuYm5hb/WU72busbEUDPSl8bIyqhdio2AJ5A9XhSa1dYItR3IUdu5+QoHHBZ5PDsHLD7L+8P8x5GpBlvGCXHSoym/NfeHmOY+dNCmBjp16eW7g6fJlBI8wK6ycPkrrUak+0hDL5stwPOgfMZhsNiyWjCBjuTGQvmUAt6imHNeHHiRpAwZF3PU3O3LrptmwDIbqd+ojY+VTfM+H5osvM8szMrGRAmjU2yFlJe4sNt73oK/UXIq+ZAif7JkVVUdJGp0qALMLEGw3FUOvIVds0/wD3XgZf7OaE/wAYqjTj7j7GZXmcscbiSEiN1hkW6gFBfQwsyi4bYG3Papj7PvaIuZEL+jTRPvdgNcQI6jIB7vgwFP2Y8HYPFYgYmeESyBFUa7lbAki6cifePO9PsEKooVFCqOSqAAPADYVEdKKKKDnWaKKAoorNByxOGSQaZEV17HUMPQ1H8dwLgpOUXRn/AJZKj93dflUlooKo4s9kD4lVEWMYKihVSQEqAOQ2NhbqsBaqv4i9mmY5erS6dcSglpIW+FRuSw5gd9ep6TZi8QjYTaejIIYPuGB5gg8/Cg8bLFNJvZ2B6yCfn1065Dw9LK+yE2O5b4Qe816Gz7NnlHRwQLp5a5ABt9xeqotieHJpEcGZlJVrdGLAEjmeulxUebgbpIbtLE5vZkZmTTuApFuq5tfe3ZVYZ1glhmeNSrBbbq2tb2BOl7DUL9dquLKeF0msC02OsLczoHewuB67038Veyx+lEn6qMqo0oNViBbZhbmADy7aWir8mwxkk0ghe+9reBqyOF+D8DLojllHSu+gLrcX7LaWAN7/ACNJZOAoY42LNMLWJYcx3208t65ZFwo8WLw8+GxCylJUIDq2++41DqIvypuC0+L+KZIR0WHKwoAF1mwJ5KApOyi9gOvcWqqeKtbLrkxBkkPVqufMklvwq1c9WJpHEigOqqw1AWsxa2gXJJBU728Kqnia2onkO07fjvUwQZ4HJ3+ZpZgcMRztXXncjcDmQCQPEjYGu2Fktvv5KSfQb1Qsw2X9opDi8rkU3Ubdxp0w+dQDYy2PfG/5V0bMYX+GaM+N1/GgbcszTE4U6opJIWvzUkA/tD4WHcQaXcTZumYYcyyRomLi0kyRjSJkJAOpRyYXB9eXKluDjvva47Vsw+W/ypVnXDqth2eAWex2UEg2Go3A+Hle/rQVq4sbV1wli1mbSp2JIJHde3fWsUDNuAT3/LnW8mG08yD4dnUb99BriMMV35r9pdx6irP9neTQQI82LjEkbw2XTC02hmGzuVRljt3kGq/yNVOIjUr7rHSw7QR/narp/wCxYK7Ltbv6ud+3nRNVR7RY8OuYS/ovR9AwjZRGLKpMa610/V98Mbd9MmXYmSNw0RdX6ujLA/w7mn3iXhuSOcqENr+P4VNsg9m00DwTiPpQ0WsoWK2cENoayk7i3V23IoqIy53JGEfFYTWr3sXUxM2+5RlAB8Sp8atbC5kMyyiU4fBS2VWXTKyKr2iKMYn+vpPcNxa/MUqx/A5zKLBJiIv0SPDPJqjD62kRtJsrDdASvXvarBgwiJGIo1CIq6VVRYBbWAA7KI8aJyFXBg/pOHzbcpuLc7hgfXaqikTTdetWIPlt+VWhwlmsZymXDMJDKwfSqRSvzG26KQPM1VX5lkmqKNu1EPqAaVVEeDOJYDhsPE8miYRRqySKyNqCgEDWBfyvUtBvyqIzRRRQaUUUUBWaKKAooooCuGMwaSrpdbj8D2g9Vd6zQNSZKq2A5AW33NKI8tUd9LaKQJ8FgY4QwijSMMxdgihdTn4ma3Nj20ooooEGbdCF+lQOSbKukMzN9lAev8ACSQATUA444QdsO0oxD4ZtQ9yNmKotiNOq+pmJIFxYb7DbexkwiiQyG5ciwJ+qv2UHVc7nrO1+Qsl4iyz9JgaMGzbFSeWocr93V50FIZ/xDNDhgXkLMFClvrOR2sd+fZbnWvHHC0Uv6GY0ZCVDTgkh31JGRYMSwNw/MDnUhOSyJMqyLokQ6kuAbsORQ8j2i3ZUM414imw8xgh2lsGeV93YtvaPXta219ze/K1IqU4XKYJFEWIUQwIjCKKPVpRjb35ShBduZO+550y4nhjDhCnTYMhQdLCN1mY9WpxIAP7xbwqscwxU7n6Z5G/8Qt8r0jtQTTGcIyE2SRJ9hzDA8uQexX1IqPYrKzG2iRWjfsfb0vsw8PWmwU64XMpgNLSM0fWjjWp8n2HiN6DjJDNh9Le+gb4WFwD4MpsfC9SfJuN5UBSU3upUSL7rgEFSHts6kEjlfe/Oo1JdhZLqjN+r1EqCBzF+7t9afch4LnnKvIhiguPecEFwb2CLz3sdyLePKg4YyMnc8rbWFh4ADameWO1TTP4ljuCLNy8LcufpURku2/VbroNcoNsRCb2+kQX8SAfxr1vliBokP2lU+oryIiFSG61IPpv+Vet+HZNWGgbtjT+UXvRHR8piLaigJ8KUSizR25XP8td64Yo7x/tj8DQd687cTe0jFY+ZkidoMLchEjJVnXqaVx71zz0iwF7b869FAV5TyjDaMUFI2V9JG3aRYX8KBjxK2Y1anslxBIK9VQDF5XedAx0rJLp23KgsB4X3PpUu4OL4cziNhqTUBdbgkbbjxqql/Ekf+8IT1MOfjVqYB7op7hVT5sTNDHMWsSsR2A+uL3HhVk5Livowp+qI7Ht1AW+e1EPFFJHzGIfXFFQKKKKKDNFFFAUUVmgKKKKAooooCiiigKKKKDSaFXFmUMOwgEfOotxZ7PcHmA+lQq4+F0NmH+fhUsooKPxnsOxEZP6Ljvd6lkDL6lSQfSmqX2TZwOUmGbv1D/FHXoWig86L7Hs2Y+8+HUft/wDSlPGWewqQe9icUht1RqzfNiKvOtJiLbkC+2/bQQHI+A8JhN401P8AbksSBfkvUu9uXnel2ZZWCDsTfmL2FufUb3uAedSPRvWsqXqCmOKsnLMbC9xuTvbw678/lULmyr3uuw8Nh28/GvQGY5Sri1gf66/nUTzDhkXuAN++3jYabbVcVU5yy97A+PLwr0NwBideX4did9Av41WCZXIMYcP0R6LotfSW23IBU7W5327vKnyWaRcknSEnVG8yDTsbBtvDaiLGhzyBphAsitKQToW52AuSSNgBcb9pA5kV0x7i6b8pVB8bHY+vzFVjwNmEMGMwcmyxz4Xolc/2jFHsx6iWXT41YmKlDQh+WudSD2r0gRT5qFPnUU7hq845hhdGNbuxL/zvV84vMQnP8aqLPsPqlkkHIzxn9+RQfxqoifEa6GVvsTf/ANJD+VSDKDbGTr1MWP8AGT+FNvG0O09uqRSP6/v0qwrf70D9pR84lb/FVVJsDc5fFfmsUQP/ANtgp/OrAyCS8YP/ACom/dYj8qrrKyThJF7GxaDylYj8qnHB8mqFB2xzL6NcfjQ1VHFma2xmIV5JholkQBHZAFDEDYHc9d++imL2o4dFzXFXk06nVraWPxRo3PzNFB6mrIrFZqIKKKKArNYrNAUUUUBRRRQFFFFAUUUUBRRWaDFFccVjI4xeSREHa7BR6k01ni/L72/TsJfs/SIr+mqgznmcdCrsNljVmdttgBc7mw+deY34pmxmZwYieRiFxMTKDeyKJVICrfbYDxq9eMM6w5w2IQ4iFWeKULeRQTdTbTdgzX6tI36jXmaM6Q1uYKlT4Hq9aK9bZhxDFDjIMGwfpZ1kZCB7oCAk6jfYkA+m9rinU1xVEcpLpUtp91rC4DAEhW5gHb0FdiKiObikc8F6WmuclA3Ph7+XL+vWmvh3DqXxsBAKiVTbf68YJv6U9Od6asvOnHTr1PDC/mCy8/AUHPLOFsPh43iKLJEzFlSRQwQnnoOxAvvb0tvW+ZTKkSIPhQw2HYFkU2HYBp5Dqtal2LxG1RHiDHHS9iL6Wt5Lf0/KqEHEedFSeob8uvq/IeVIsvPSYOVzuQA37kgP5UwZ/iLs2++o9flv1Ham+DiORML+jxKNUmpGJ3trci1rdYI97q3qqf8AjnD74kW/4Yb+KP8A6TTVFjY1bCu7qoMcdySPshTf9yuuY8JYhw8mLxLFzLCjKt7DXYnr3Ck2HVtTPBw5EAhIuVxU0L36wrKFuPOoqcZDm+HAljaaMMZWKgsPeDxq1x2i7Gpb7N8arIgDKSsjqbEfWQH8QagGX8K4V4ZLxLdJJAD12OgqD3ANUiwvAECQifDuYpUCOC5LRkdEZLSJy03B3Avbkb0RAPbhBpzEH7WHhJ8RqT/DRSL2g8Vpi8WXgAMSoEVnBu1mZi25uBdjYHqtWavCPVdZFYrIqIKKKKArNAooCiiigKKKKAooooCs0UGgjeG4l6bGthUWyjDibpOs3kMYAUiwHuk3PaKg3FoJzOGEyzNGUlZlaRypIjkIJTVp2IGwAFOnCO+bSHswGHHrK5pn4tkIzmL7P6PNbx6OS/4CioHlDf8AcuZk7npsIP8AzRWfZ5YjE6hf6E/iN6xlK2yXM+6fCevSgG1q4cDPYzC/OB/lagkHF7XxmTatx/u179YMkdwazx6iw49GjVUIBOwHPSdx33tXPjCMriMkYjmILd9pIv8AOs+0k6sUD3W+R/zpinjL8zmjw7TJNKCuPSLdyV6MlQRoN16+zapnwtxkuJeSJ/dZZpI42/tAoDBmAACtY27CRtblVd4Jr5fiB2Y7DN6vEK04NmtjB/8AWR/xax+Qoi7ya5TcqTZznEGFTpMRKkSXsC5tc87AcyduQrEeYxyRrJG6ujC6spBBHaDURzLXO9NEzFcehuLPhnHjocHwsA/8VKMVmSK179v9fOo82ZrJjMJpPIYhOX2lBPI7D3PlRTrmOI5nqH+lQzPJr6h91vz2/KpRmo5/1/rUNzEb/wBc778vH5VURfPH99vEn+v66qYIZbTRsNrOn8wp3zCQt73ao/Ad1Mk2xB7DfzBqquLieS8GII+qMPJ6SOPyqKZj7rYn7uPZvJ+ib/On3McWHw833sL81Ov/ABVG8bLqGKPa+Hf1w9/xWoJZlB93GD74I/8Awx/mhqc8PjXh9PbDGP54jUDyM3kxK9qRt6iYfkKm/Bb/AEafsN/DPf8ABqGvNGHjXTZiFIJB27+f5eVZpXneF0YnEJ9meZfSRh+VFVXsGs1isioyKKKKDIooFFAUUUUBRRRQFFFZoCuc8gVSWIAAO5NhRiJdCsx5KCfQXpBlzCeJJJFBLC9juF32AB/GgrPBcSx4HFzTvHNKjYbDxjoU1WZGcsGYkIvxDmahHFftCE+JSaHDlNCup6Rhc6gy/V+HZj21Z3tj/wDc7ffW3oa86Sne3WTsO3wouHKDP5Ews2EATRPJG7sb6vcN1Vd7AX35GlHDMWJLkQGLUVI+kvax27KzlHBGYYjePCyaftOBGvjeQi/lT/wJgZEm3XlJ0WxHx7m3Plsd6Kd8Xwlm+JGFdzhW/RAoiGphyKka7L73wDrFN/FGWZmWMs8UFhuejY22/aJIq6MtxIVLN7viPz5VG+NcxgOHkAlj1b7a1v6XqIq7JeIpND4cYct0k0MnuyLe8bKwUKwsxOnt6+VdshxvRYrVKskIGKwrt0iEaVWRukLkCyAXU7228KjmQP8A71ECdulT+cVZnGR057hwu1zh726wWsQe4jaqGL2/4kyYnClWDQGAmNlN1LGRtZDDY7COlvAeJlhyxFN/feRkvtZLjt6ibnzpqkkGExUkU8SzQrMuuGVdQ94hdcd/hfSQb9YFjfa0wzXNRLYYfDyaQLKXURKAOVlezADq93qFIIxmubSE3J287XHV29u1IuG8yP8AtDDhztr7b9R2PeSNvHvpfiOF5p2BlmjiH2UBc7dWprDr7KSwZJhY5SCmLkkQ/GDy3tqXoeXdexqi0MfDUaxuE3G1vn+PjfnST/auJS+iaY9i4lEf02EnzrLcQYgC82FULbdtTRb25qJAb37O/nURD5cKQig3BVVHhZVFvlTHjYjvtUty5o3iVGkiWQXvrcD3tRIsWsrDlyNaZhw65uwjYqeTIQwI/u39aqkM+aFIQ97qUMfugt8SgHrAHLrNR9+IPiAViGCK12UXCggfVNtievrpViMCyG4Zl36iQfSp37G8Ok08yTok1ljK9Iqvb3iDbUO8VBAsNxjJG2pQwNgCdfMC9gfdseZ9asTgTiacXMyvholVyHn0lG1WuiqVR2Jtcab8qu3DZbDH+rijT9lFX8BUZ4+4IjzBNVgsyg6W+0PsvbmKDzrxJK0uLxEselUlmkkAZhca2Ldu3O9u+sVIcbwriYHMbRIpHUsDyC3bqGxooPS9ZFYoojNFFFAVmsVmgKKKKAooooCs1yxMuhGaxNgTZQWJ/ZUbk9wqtc89qDI3Rw5fjpZDyDxNED4Agtb+7QWJmh+ikA3JRrAcybchUPTHZl0axxQ4fDKotrmYyyeIii9xfNzUaXM8/wAVfo4MPgUPJpTqceRLfNBSTNeF203zPOJWBtdEZYlt1jTc3/dFArzo4Uf/ABTM3mI36JWWFb78ooPf7tzTVgeOMFCxXK8teZxtqSILf9p7M/rSFcxyHB/qcOcS46ypk37bybDyFJcw9q0ltOHw6RLyF9/4RYUWJHLmGe4s2Cw4FD1t7z/4vwFQTJsmxbu2jGCNxiAu9xeTf37fnbrpwhxGeY/9XFiCh7F6Jf3jpv61s/stzgDUIkJ52WZNXzNvnQPbw8QYfrixS/3bnz900jxfF2NTbF5WzL1kBiPmrD501nA59hR+qxYA+z9IP4S1ar7Rsxg2mVT3TRlD6+7SEavn+Uyn6TCNC1+arpIPaDGeflS2AYOSVJYcwkSVCpQzOJLEG4sJbmwPVWv/ALRophbE4BJB16SrfJx+dc5cbkc36zDSQN2hXA/8tiPlQh4znhufGTHEGeGRmMZJUaNWgAXIuRewHK3KpNDk80nulgnXqtt5bsagmF4XyqU3w+YvCx6i4HlZgp+dPWG4PzGMXwmaLIOrXuO7f3/wpQ9f9lUhn6afETYhLDTDp6OMHrLMSNX7vrTumYx20pAirvzGsn12PLsppwX+3Y0+lXB4hT7rKNWsgi1x8K/1yrbL5n1ASYcxkkb6/K9iKTN9GeI8a8UPufRbEfRWj/kAPZVV4nEamJJJPaSSfMmrs4z4Nkkw7dEy6hp2PXvY71TByR7uCspKEBrDbffqv1UwMuJlpHHI6m8ZZW7UJB9V3pXjgysQqWt2gk+eqm+V5DzY/h8hVU8jP8YBZ5Q4HVOEk6uX0gLdfbV4ey3h1RDHjjoV54V9yNdKgar73JubgcrV5u0V6k9js+vJ8KewSL+7K6j5AVE1OKKwKzRGpjB6qK2ooNKKKKDNFFFAVmiigKKKKAooooOc5Ok6Rc22F7X7rnlVZcVcTZjFe2DWIC/vPKknyVx+dFFXMFczZrmuPfo45HYn6iOkQ/FQfWnfKfYpjpTqxEsMN+9pW8wLD+KiiotTbKvYvgksZ3mxB7C3Rr+6m9vM1M8o4WweF/UYaGM/aCDV5sdz60UUQ8UUUUBWksSsLMoYdhAP40UUDLjuDMBNvJg8OT2iNQfVQDTDjfZJlsl9MckX/hyN+DXHyoooIxmHsFhO8OMkTukjRx/CUpri9h+LR/cxkQX7QWRW/dB/xVmii1NuHfZ3Nh7GTMsVJb6qWVfC0hf5WqcyYZGtqVWty1AG3hes0URjFrdCKrHCYW2KxY7Qh/mH5UUVBXnGmHC4hu8Kflb8qhWKG9FFaCJq9JewWfVlKj7E0y/MP/iooqKsYVmiii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SEhUUExQVFBQXFxUaGBgVGBgaHBgYHRcYFxgXFBcYHCggGBwlHBgXIjEhJSkrLi4uFx8zODMsNygtLiwBCgoKDg0OFA8QFCwcFBwsLCwsLCwsLCwsLCwsLCwsLCwsLCwsLCwsLCwsLCwsLCwsLCw3KzcsLCwsLCwsLCwsN//AABEIALcBFAMBIgACEQEDEQH/xAAcAAABBAMBAAAAAAAAAAAAAAAABAUGBwECAwj/xABOEAACAQIEAgcEBgcFBQUJAAABAgMAEQQFEiEGMRNBUWFxgZEHIjKhI0JSYrHBFDNykqKy8FOCwtHhFSRDY9IWJXOj8Rc0NWR0g5Ozw//EABYBAQEBAAAAAAAAAAAAAAAAAAABAv/EABkRAQEBAQEBAAAAAAAAAAAAAAARASExEv/aAAwDAQACEQMRAD8Auqs0VmgKzWKzQFFFZoCsFqwWrlI4AJJAA3JOwHiaDYm9MXFPFWHwEeudxf6qD4m8B1eNQfjv2uRwaosHaSXkZD8K/s9pqjc0zObEyGSZ2kc8yx/q1FiVcb+0fEY8lQeigvsinn3ues1CGetlQk2AJNSfhzgjEYlwAhPWexR2uTso8aKjceHaXSALkC3l1VYnBfs6eRemnPRQjcu50g+F+YpyU4HLdlCYzEjs/URnx/4hHpTFnHEM+KYmaRmHUvJQOxVGwFVCTjCCJcQwwjBoQqi9iLsPiI7qjs7W+JfPmKdpBem7FXopvdFPKk7R0qZAa0MR6j61AlIrFKCp69ufPr7ge2uZWiMw4hkN1JBHKxPyNTTh72nYzDWDsJkH1ZNzbucbj51CCtFqD0Rw57U8FiCBITh3+/ul+5xt62qd4aZXAZGDqeRUgg+Yrx2DTvkfE2JwjaoJnTuB2Pip2PpRI9arW9qpfhv218lxkN/vxbHxKHn5GrQyDijC4wXgmRz9m9nHih3qh5tWysa1vWwoOok7a3BrjQDUHcV1U1xSSk+aZxBhU6TESpEna7AXPYAdye4UC+uWKxKRKXkdUQblnIUAd5OwqpOKPbYq3TAwlyb2lmBC7cykfM2+8V8DVZY/M8XmT68TM77iy32FxqGhFsibHna/aaLF24/2wZbG5QNJLb60ae6f2S5GrxG3fWapnCZEGW6RSSi/xRxzSi/WNcSlb916KHHqCiis0QUUUUBWpNYdgASSABzJ2AHaTVVcee1+KDVDgrSy7gyfUX9n7RoJ3xNxRh8BGXncA9Sj4j4CqA469pOIx5KKTFB1Ip3b9o1EM1zabEyGSZy7nrJO3h2UkiiZzZRc0ajVnp3yjI5MRbSLJf4je3kPrHuqTcHcBNIxll0iJACXkOmNT3t9YjsFTDFcRRYVejwKguNundQLdvQRnZP2jvVKR5dwnhcAgkxjFSRcRixmk/u/8Ne800cQ8YyTKYYVGGw/9nHzbvlfm5+VN+OnZ2LOzO5NyzEkk95NMWLexoOnSVnpKQrNShHoO+qkuINKDKLUgxEwoY5kVjTXFpax09FYJIvb/wBa3jnTcPGDe26nSR3jq9RXJpq2wsDyuEjRnduSqCSfACojr+iq36uQX+zJ7p8AfhPqK4YiFkNnUqe8fnyNOeb8M4vCqGxEEkSnkWG3nblTbHiGUWDG3Ydx+6dqDgRWpFK2kRua6T2p/wBJ/IitGhA+Fgw9D6GiE9dIMQyEFWII5EGxHgRuK6mAWuSFrplmUT4ltMETynr0KSB+0eSjxoJpw37WsbhrLIwxEY6pfit3SDf1vVpcO+1fA4myuxw8h6pfhv3SDb1tXnnM8nnw5tNE8Z+8NvJuRpEDQeyUxqkBgQynkQQQfAik2KzdEFya8q5LxJicKfoZnUfZvdT4odql+A40lxjLC40yNsGX4SbE7g7ry6r1UiwOLPaZ0CkRWLdtUhn2dT4uXpZ3Z25C+9h2KOqpBnPDuI1HUp8rkf6edacPYCTDYiOcx30EmxF73UrsAD9rnbnai5hRw7wbjsYFJQxp1yYhmAKk8o49m9LCrOyvhHLsDGpxUhxTryRz9Eh+7De179bkmovieK8bbXPBJBCSbyqrOoHe4FgfH0qwMo4LCOHnJfkQyksd+YJtdRy+EW8Kg6NxlILCHDWjHw3KJt3KzKQPKipnBgI0FljUDwHzPXRRHSs0UUBUe4w4ywuWx6sQ/vsDoiTd38B1D7xsKkNeaPbdjmlzWRTuI1SNe5RGsh8TqdvQUCbjD2nYnHsVN4cP1RRnn2GRtix9AOyoYZV6lU+bf6VxaptwHwssw6eVlSJT7zuLgdyL9dz2UaNGQ8OS4t1UJp1cgoJJ8ASasfB8M4TL957TS22gQ7A//MSD+VaXSZsI1MWDToUOzSH9a/iw+AfdWmOSM9vyqpXXOM3kxFtZARfgjQaUQdiqNvM3NMslb4kkddIXloOklN+JhU11kc0143Eupt0ZtbVc3Fxe1xtyv10UPgxSLEvp5Vs+OuOseP8AnWcqyXEYxymHieVhz08l73c2VR4kVA3vOT11yZqtfJvYjiHAM8qp91N/4z+QNSvBexnCRbuxc9+/zuB/DSpXnu9F69L4XgXARG4gUn7wT8lFPC4aKJfciiFvug/jU+h5RUEmwFz3V6F9jvCyYCMTzKP0mVd7/wDDQ2IUdh5E/wClV7xezHHyTHSQUYuPh9xHClYrcm02AA7SamWYcWLLFH+iujs9lVQwMl7dcfPaxJ2+V7qqxeP8dhY8FMcTpMZjcWNrsSpCqt/rE2tXkW9S7H4vpX1TL0y22VmcWJ+spUizeNx3Go5iMEQTpvbsPP12v6CqhJel2TZbJiZRHEupiL7kAAbXJJ5DcUhKkcxau+X4+SBw8TFGFxcdh5igtPJ+AcFhrSZhMJH5iJCQO0XC+83yFWBlmcYZYbYeJVUbAFCo8DpBA9KobLuIffHS7XO7XJ9Rv6786sjhzMXbCtJeIAFW6MfGY9NywHSX921/h+rU0P2aZ/G91liFuV9iPI2tbn8Wmq7zrhbDytqhITVysQAfLkfKnfFTFiWXa5vSKTDBr8wTzK7E+I5N53pFV7j8A0UjRncqbX5dV6X8JnTjMOf+Yo9dvzrXH4lXa4vbqJHvEdWoA2pLFi9DhlurIQykAE6hYjmbW9ao9Ww5YG+IA+I/Ct3yRF3VEY9jjqvvY2vfxvVR8M+3B0suNgDj+0h91vONjYnwI8Ktfh7jTA46ww86F/7Nvck/caxPiLijJ3E6qtmXQvLldbeI2A8bUoQggEWI6rcrd1DCmvO4plhkbCAfpFroDbSzXGzgkDcX32PfQPlFcMCZDGnShVk0rrCElQ1twpO5F6KDeiigighvGHtEwuBUjUJJOQAOwPeRzPcPO1U/Nl65jPJipZFLSXOiJw1ri125gG1vdHK3M1YXF3scixTdJDM0TAWCsNS2uSBfnYXPfVb5v7H8yw51RqswHIxNv5DnRXFOBUaTadSisBIhZUcDSZLXvtdRzIt50/8A6FBIiaLhFFo+jdgqi++llaxueZJN+uq+xyYuBrYiJiR1Tx6/LUwv86fct43ZEXpMN7gFg0VwAO5WuPnVD/8AoEq/q5rjslUN/Etj6g1ymxcqfHCT3xEOPQ2b5U+ZhNFCFMzpGXAIBI5EXUkrtYggg3sb1oERhqVww7QQR6igiMuNRzYNY/Zb3T6HeuTw99POb4jDqLS6GHYRf5WqH5jjoQfoSy+BNv3W5eVArnmA5ml3GGbJjZIniUIEhjjKkgbqN9J5HeoniVk06mG3adjSNZ2HXUDlNFb4gV8f+rrq6/ZtiJcLgI45sMTC5aQNco1ma6m5Gg3FiPeG1Vp7Ps+SIzrKqtqRCutQw9xiWsDyNjfwQ1YuF9qKrbfbwNTRZOAzPDsBZ2jJ6pPd9CfdbyJpVILmxpPl8Mc8EchQAyIr7DSSCLi9uexGxrXHS9EupyqKOtmVfxNRHRolHUKQ49wFNR/H8b4VPixEQ/ZJk/8A1Kw+dNs3tByxhZp5ifuxkfzCpFQPjrB4kTli4jibUU0ld7/EWuL3NuXd3moaZp4NJErLYjT43vcbcrgVZud5lleLADYqdbcrx3A9BTGeFcG/6jM4wT1Sq0fzewrWBihzeB1HSxSo3IyIQ6na2opZSPKujYWOT9TNFKTyW+hv3HsfxpwzTgbMIk6QKMRH9vDuG+XX5A1BsUpub3uOYYWIPeKocMbg2DEMpB7CLU0zR6Tal+BzaSOwNpE+xJcrbsHWvkRXXOVjcCaG4VjZozuYm5hb/WU72busbEUDPSl8bIyqhdio2AJ5A9XhSa1dYItR3IUdu5+QoHHBZ5PDsHLD7L+8P8x5GpBlvGCXHSoym/NfeHmOY+dNCmBjp16eW7g6fJlBI8wK6ycPkrrUak+0hDL5stwPOgfMZhsNiyWjCBjuTGQvmUAt6imHNeHHiRpAwZF3PU3O3LrptmwDIbqd+ojY+VTfM+H5osvM8szMrGRAmjU2yFlJe4sNt73oK/UXIq+ZAif7JkVVUdJGp0qALMLEGw3FUOvIVds0/wD3XgZf7OaE/wAYqjTj7j7GZXmcscbiSEiN1hkW6gFBfQwsyi4bYG3Papj7PvaIuZEL+jTRPvdgNcQI6jIB7vgwFP2Y8HYPFYgYmeESyBFUa7lbAki6cifePO9PsEKooVFCqOSqAAPADYVEdKKKKDnWaKKAoorNByxOGSQaZEV17HUMPQ1H8dwLgpOUXRn/AJZKj93dflUlooKo4s9kD4lVEWMYKihVSQEqAOQ2NhbqsBaqv4i9mmY5erS6dcSglpIW+FRuSw5gd9ep6TZi8QjYTaejIIYPuGB5gg8/Cg8bLFNJvZ2B6yCfn1065Dw9LK+yE2O5b4Qe816Gz7NnlHRwQLp5a5ABt9xeqotieHJpEcGZlJVrdGLAEjmeulxUebgbpIbtLE5vZkZmTTuApFuq5tfe3ZVYZ1glhmeNSrBbbq2tb2BOl7DUL9dquLKeF0msC02OsLczoHewuB67038Veyx+lEn6qMqo0oNViBbZhbmADy7aWir8mwxkk0ghe+9reBqyOF+D8DLojllHSu+gLrcX7LaWAN7/ACNJZOAoY42LNMLWJYcx3208t65ZFwo8WLw8+GxCylJUIDq2++41DqIvypuC0+L+KZIR0WHKwoAF1mwJ5KApOyi9gOvcWqqeKtbLrkxBkkPVqufMklvwq1c9WJpHEigOqqw1AWsxa2gXJJBU728Kqnia2onkO07fjvUwQZ4HJ3+ZpZgcMRztXXncjcDmQCQPEjYGu2Fktvv5KSfQb1Qsw2X9opDi8rkU3Ubdxp0w+dQDYy2PfG/5V0bMYX+GaM+N1/GgbcszTE4U6opJIWvzUkA/tD4WHcQaXcTZumYYcyyRomLi0kyRjSJkJAOpRyYXB9eXKluDjvva47Vsw+W/ypVnXDqth2eAWex2UEg2Go3A+Hle/rQVq4sbV1wli1mbSp2JIJHde3fWsUDNuAT3/LnW8mG08yD4dnUb99BriMMV35r9pdx6irP9neTQQI82LjEkbw2XTC02hmGzuVRljt3kGq/yNVOIjUr7rHSw7QR/narp/wCxYK7Ltbv6ud+3nRNVR7RY8OuYS/ovR9AwjZRGLKpMa610/V98Mbd9MmXYmSNw0RdX6ujLA/w7mn3iXhuSOcqENr+P4VNsg9m00DwTiPpQ0WsoWK2cENoayk7i3V23IoqIy53JGEfFYTWr3sXUxM2+5RlAB8Sp8atbC5kMyyiU4fBS2VWXTKyKr2iKMYn+vpPcNxa/MUqx/A5zKLBJiIv0SPDPJqjD62kRtJsrDdASvXvarBgwiJGIo1CIq6VVRYBbWAA7KI8aJyFXBg/pOHzbcpuLc7hgfXaqikTTdetWIPlt+VWhwlmsZymXDMJDKwfSqRSvzG26KQPM1VX5lkmqKNu1EPqAaVVEeDOJYDhsPE8miYRRqySKyNqCgEDWBfyvUtBvyqIzRRRQaUUUUBWaKKAooooCuGMwaSrpdbj8D2g9Vd6zQNSZKq2A5AW33NKI8tUd9LaKQJ8FgY4QwijSMMxdgihdTn4ma3Nj20ooooEGbdCF+lQOSbKukMzN9lAev8ACSQATUA444QdsO0oxD4ZtQ9yNmKotiNOq+pmJIFxYb7DbexkwiiQyG5ciwJ+qv2UHVc7nrO1+Qsl4iyz9JgaMGzbFSeWocr93V50FIZ/xDNDhgXkLMFClvrOR2sd+fZbnWvHHC0Uv6GY0ZCVDTgkh31JGRYMSwNw/MDnUhOSyJMqyLokQ6kuAbsORQ8j2i3ZUM414imw8xgh2lsGeV93YtvaPXta219ze/K1IqU4XKYJFEWIUQwIjCKKPVpRjb35ShBduZO+550y4nhjDhCnTYMhQdLCN1mY9WpxIAP7xbwqscwxU7n6Z5G/8Qt8r0jtQTTGcIyE2SRJ9hzDA8uQexX1IqPYrKzG2iRWjfsfb0vsw8PWmwU64XMpgNLSM0fWjjWp8n2HiN6DjJDNh9Le+gb4WFwD4MpsfC9SfJuN5UBSU3upUSL7rgEFSHts6kEjlfe/Oo1JdhZLqjN+r1EqCBzF+7t9afch4LnnKvIhiguPecEFwb2CLz3sdyLePKg4YyMnc8rbWFh4ADameWO1TTP4ljuCLNy8LcufpURku2/VbroNcoNsRCb2+kQX8SAfxr1vliBokP2lU+oryIiFSG61IPpv+Vet+HZNWGgbtjT+UXvRHR8piLaigJ8KUSizR25XP8td64Yo7x/tj8DQd687cTe0jFY+ZkidoMLchEjJVnXqaVx71zz0iwF7b869FAV5TyjDaMUFI2V9JG3aRYX8KBjxK2Y1anslxBIK9VQDF5XedAx0rJLp23KgsB4X3PpUu4OL4cziNhqTUBdbgkbbjxqql/Ekf+8IT1MOfjVqYB7op7hVT5sTNDHMWsSsR2A+uL3HhVk5Livowp+qI7Ht1AW+e1EPFFJHzGIfXFFQKKKKKDNFFFAUUVmgKKKKAooooCiiigKKKKDSaFXFmUMOwgEfOotxZ7PcHmA+lQq4+F0NmH+fhUsooKPxnsOxEZP6Ljvd6lkDL6lSQfSmqX2TZwOUmGbv1D/FHXoWig86L7Hs2Y+8+HUft/wDSlPGWewqQe9icUht1RqzfNiKvOtJiLbkC+2/bQQHI+A8JhN401P8AbksSBfkvUu9uXnel2ZZWCDsTfmL2FufUb3uAedSPRvWsqXqCmOKsnLMbC9xuTvbw678/lULmyr3uuw8Nh28/GvQGY5Sri1gf66/nUTzDhkXuAN++3jYabbVcVU5yy97A+PLwr0NwBideX4did9Av41WCZXIMYcP0R6LotfSW23IBU7W5327vKnyWaRcknSEnVG8yDTsbBtvDaiLGhzyBphAsitKQToW52AuSSNgBcb9pA5kV0x7i6b8pVB8bHY+vzFVjwNmEMGMwcmyxz4Xolc/2jFHsx6iWXT41YmKlDQh+WudSD2r0gRT5qFPnUU7hq845hhdGNbuxL/zvV84vMQnP8aqLPsPqlkkHIzxn9+RQfxqoifEa6GVvsTf/ANJD+VSDKDbGTr1MWP8AGT+FNvG0O09uqRSP6/v0qwrf70D9pR84lb/FVVJsDc5fFfmsUQP/ANtgp/OrAyCS8YP/ACom/dYj8qrrKyThJF7GxaDylYj8qnHB8mqFB2xzL6NcfjQ1VHFma2xmIV5JholkQBHZAFDEDYHc9d++imL2o4dFzXFXk06nVraWPxRo3PzNFB6mrIrFZqIKKKKArNYrNAUUUUBRRRQFFFFAUUUUBRRWaDFFccVjI4xeSREHa7BR6k01ni/L72/TsJfs/SIr+mqgznmcdCrsNljVmdttgBc7mw+deY34pmxmZwYieRiFxMTKDeyKJVICrfbYDxq9eMM6w5w2IQ4iFWeKULeRQTdTbTdgzX6tI36jXmaM6Q1uYKlT4Hq9aK9bZhxDFDjIMGwfpZ1kZCB7oCAk6jfYkA+m9rinU1xVEcpLpUtp91rC4DAEhW5gHb0FdiKiObikc8F6WmuclA3Ph7+XL+vWmvh3DqXxsBAKiVTbf68YJv6U9Od6asvOnHTr1PDC/mCy8/AUHPLOFsPh43iKLJEzFlSRQwQnnoOxAvvb0tvW+ZTKkSIPhQw2HYFkU2HYBp5Dqtal2LxG1RHiDHHS9iL6Wt5Lf0/KqEHEedFSeob8uvq/IeVIsvPSYOVzuQA37kgP5UwZ/iLs2++o9flv1Ham+DiORML+jxKNUmpGJ3trci1rdYI97q3qqf8AjnD74kW/4Yb+KP8A6TTVFjY1bCu7qoMcdySPshTf9yuuY8JYhw8mLxLFzLCjKt7DXYnr3Ck2HVtTPBw5EAhIuVxU0L36wrKFuPOoqcZDm+HAljaaMMZWKgsPeDxq1x2i7Gpb7N8arIgDKSsjqbEfWQH8QagGX8K4V4ZLxLdJJAD12OgqD3ANUiwvAECQifDuYpUCOC5LRkdEZLSJy03B3Avbkb0RAPbhBpzEH7WHhJ8RqT/DRSL2g8Vpi8WXgAMSoEVnBu1mZi25uBdjYHqtWavCPVdZFYrIqIKKKKArNAooCiiigKKKKAooooCs0UGgjeG4l6bGthUWyjDibpOs3kMYAUiwHuk3PaKg3FoJzOGEyzNGUlZlaRypIjkIJTVp2IGwAFOnCO+bSHswGHHrK5pn4tkIzmL7P6PNbx6OS/4CioHlDf8AcuZk7npsIP8AzRWfZ5YjE6hf6E/iN6xlK2yXM+6fCevSgG1q4cDPYzC/OB/lagkHF7XxmTatx/u179YMkdwazx6iw49GjVUIBOwHPSdx33tXPjCMriMkYjmILd9pIv8AOs+0k6sUD3W+R/zpinjL8zmjw7TJNKCuPSLdyV6MlQRoN16+zapnwtxkuJeSJ/dZZpI42/tAoDBmAACtY27CRtblVd4Jr5fiB2Y7DN6vEK04NmtjB/8AWR/xax+Qoi7ya5TcqTZznEGFTpMRKkSXsC5tc87AcyduQrEeYxyRrJG6ujC6spBBHaDURzLXO9NEzFcehuLPhnHjocHwsA/8VKMVmSK179v9fOo82ZrJjMJpPIYhOX2lBPI7D3PlRTrmOI5nqH+lQzPJr6h91vz2/KpRmo5/1/rUNzEb/wBc778vH5VURfPH99vEn+v66qYIZbTRsNrOn8wp3zCQt73ao/Ad1Mk2xB7DfzBqquLieS8GII+qMPJ6SOPyqKZj7rYn7uPZvJ+ib/On3McWHw833sL81Ov/ABVG8bLqGKPa+Hf1w9/xWoJZlB93GD74I/8Awx/mhqc8PjXh9PbDGP54jUDyM3kxK9qRt6iYfkKm/Bb/AEafsN/DPf8ABqGvNGHjXTZiFIJB27+f5eVZpXneF0YnEJ9meZfSRh+VFVXsGs1isioyKKKKDIooFFAUUUUBRRRQFFFZoCuc8gVSWIAAO5NhRiJdCsx5KCfQXpBlzCeJJJFBLC9juF32AB/GgrPBcSx4HFzTvHNKjYbDxjoU1WZGcsGYkIvxDmahHFftCE+JSaHDlNCup6Rhc6gy/V+HZj21Z3tj/wDc7ffW3oa86Sne3WTsO3wouHKDP5Ews2EATRPJG7sb6vcN1Vd7AX35GlHDMWJLkQGLUVI+kvax27KzlHBGYYjePCyaftOBGvjeQi/lT/wJgZEm3XlJ0WxHx7m3Plsd6Kd8Xwlm+JGFdzhW/RAoiGphyKka7L73wDrFN/FGWZmWMs8UFhuejY22/aJIq6MtxIVLN7viPz5VG+NcxgOHkAlj1b7a1v6XqIq7JeIpND4cYct0k0MnuyLe8bKwUKwsxOnt6+VdshxvRYrVKskIGKwrt0iEaVWRukLkCyAXU7228KjmQP8A71ECdulT+cVZnGR057hwu1zh726wWsQe4jaqGL2/4kyYnClWDQGAmNlN1LGRtZDDY7COlvAeJlhyxFN/feRkvtZLjt6ibnzpqkkGExUkU8SzQrMuuGVdQ94hdcd/hfSQb9YFjfa0wzXNRLYYfDyaQLKXURKAOVlezADq93qFIIxmubSE3J287XHV29u1IuG8yP8AtDDhztr7b9R2PeSNvHvpfiOF5p2BlmjiH2UBc7dWprDr7KSwZJhY5SCmLkkQ/GDy3tqXoeXdexqi0MfDUaxuE3G1vn+PjfnST/auJS+iaY9i4lEf02EnzrLcQYgC82FULbdtTRb25qJAb37O/nURD5cKQig3BVVHhZVFvlTHjYjvtUty5o3iVGkiWQXvrcD3tRIsWsrDlyNaZhw65uwjYqeTIQwI/u39aqkM+aFIQ97qUMfugt8SgHrAHLrNR9+IPiAViGCK12UXCggfVNtievrpViMCyG4Zl36iQfSp37G8Ok08yTok1ljK9Iqvb3iDbUO8VBAsNxjJG2pQwNgCdfMC9gfdseZ9asTgTiacXMyvholVyHn0lG1WuiqVR2Jtcab8qu3DZbDH+rijT9lFX8BUZ4+4IjzBNVgsyg6W+0PsvbmKDzrxJK0uLxEselUlmkkAZhca2Ldu3O9u+sVIcbwriYHMbRIpHUsDyC3bqGxooPS9ZFYoojNFFFAVmsVmgKKKKAooooCs1yxMuhGaxNgTZQWJ/ZUbk9wqtc89qDI3Rw5fjpZDyDxNED4Agtb+7QWJmh+ikA3JRrAcybchUPTHZl0axxQ4fDKotrmYyyeIii9xfNzUaXM8/wAVfo4MPgUPJpTqceRLfNBSTNeF203zPOJWBtdEZYlt1jTc3/dFArzo4Uf/ABTM3mI36JWWFb78ooPf7tzTVgeOMFCxXK8teZxtqSILf9p7M/rSFcxyHB/qcOcS46ypk37bybDyFJcw9q0ltOHw6RLyF9/4RYUWJHLmGe4s2Cw4FD1t7z/4vwFQTJsmxbu2jGCNxiAu9xeTf37fnbrpwhxGeY/9XFiCh7F6Jf3jpv61s/stzgDUIkJ52WZNXzNvnQPbw8QYfrixS/3bnz900jxfF2NTbF5WzL1kBiPmrD501nA59hR+qxYA+z9IP4S1ar7Rsxg2mVT3TRlD6+7SEavn+Uyn6TCNC1+arpIPaDGeflS2AYOSVJYcwkSVCpQzOJLEG4sJbmwPVWv/ALRophbE4BJB16SrfJx+dc5cbkc36zDSQN2hXA/8tiPlQh4znhufGTHEGeGRmMZJUaNWgAXIuRewHK3KpNDk80nulgnXqtt5bsagmF4XyqU3w+YvCx6i4HlZgp+dPWG4PzGMXwmaLIOrXuO7f3/wpQ9f9lUhn6afETYhLDTDp6OMHrLMSNX7vrTumYx20pAirvzGsn12PLsppwX+3Y0+lXB4hT7rKNWsgi1x8K/1yrbL5n1ASYcxkkb6/K9iKTN9GeI8a8UPufRbEfRWj/kAPZVV4nEamJJJPaSSfMmrs4z4Nkkw7dEy6hp2PXvY71TByR7uCspKEBrDbffqv1UwMuJlpHHI6m8ZZW7UJB9V3pXjgysQqWt2gk+eqm+V5DzY/h8hVU8jP8YBZ5Q4HVOEk6uX0gLdfbV4ey3h1RDHjjoV54V9yNdKgar73JubgcrV5u0V6k9js+vJ8KewSL+7K6j5AVE1OKKwKzRGpjB6qK2ooNKKKKDNFFFAVmiigKKKKAooooOc5Ok6Rc22F7X7rnlVZcVcTZjFe2DWIC/vPKknyVx+dFFXMFczZrmuPfo45HYn6iOkQ/FQfWnfKfYpjpTqxEsMN+9pW8wLD+KiiotTbKvYvgksZ3mxB7C3Rr+6m9vM1M8o4WweF/UYaGM/aCDV5sdz60UUQ8UUUUBWksSsLMoYdhAP40UUDLjuDMBNvJg8OT2iNQfVQDTDjfZJlsl9MckX/hyN+DXHyoooIxmHsFhO8OMkTukjRx/CUpri9h+LR/cxkQX7QWRW/dB/xVmii1NuHfZ3Nh7GTMsVJb6qWVfC0hf5WqcyYZGtqVWty1AG3hes0URjFrdCKrHCYW2KxY7Qh/mH5UUVBXnGmHC4hu8Kflb8qhWKG9FFaCJq9JewWfVlKj7E0y/MP/iooqKsYVmiii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www.cnascientific.com/wp-content/uploads/2015/04/diaphra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562600" cy="369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 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Lamp or Mirror</a:t>
            </a:r>
            <a:endParaRPr lang="en-US" dirty="0"/>
          </a:p>
        </p:txBody>
      </p:sp>
      <p:sp>
        <p:nvSpPr>
          <p:cNvPr id="3074" name="AutoShape 2" descr="data:image/jpeg;base64,/9j/4AAQSkZJRgABAQAAAQABAAD/2wCEAAkGBxQSEhQUEhQVFRUUFBUVFhQUFxUVFBUVFBQWFhYVFBUYHCggGBolHBQUITEhJSkrLi4uFx8zODMsNygtLysBCgoKDg0OGBAQGiwgHBwsLCwsLCwsNywsLCwsLCwsKywsLCwsLSssLCwsLCwsLCwsLCssLCwsLCwsLCwsLDcsLP/AABEIAMwA9wMBIgACEQEDEQH/xAAcAAABBQEBAQAAAAAAAAAAAAAFAAMEBgcCAQj/xABIEAACAQIEAwUEBgYHBwUBAAABAgMAEQQFEiExQVEGEyJhcVKBkaEHFBYyQrEjYnKSwdEVJDOCwuHwQ1NzoqPS8TR0g5OzJf/EABgBAQADAQAAAAAAAAAAAAAAAAABAgME/8QAIREBAAICAgMAAwEAAAAAAAAAAAECAxEhMRITQRQyUVL/2gAMAwEAAhEDEQA/ANwNZ9hMvzO8plQ2xE2HnAScMYO7xal42BIC/wBXKAqhdSYXN/GAdCrw0GWxZhmqaMONXfjDkBAIGjDDLiy6mO4f61tqv3ZBUXJuBYZcPmV7CSTSstg39V1PE2JUFmuOKwlyLAcBsTsbjSoKE/8ATHjAvcYc6DbDFWkEdhqJYWl7zfho09CdimTYfGLii07SsndzotzB3fhxTmF3VLHW0Rj3A5G9jtVppUFDwmBzGaTDfWe8Ecc8Ukg1YcXdYp+9ICE6sPr7gID492JGwI9ly7MBiJXRp7LJiXjJeAxsrnDGKNVJvpsso3AIsbEX3vdKgqWCizGSPHLKxjdkkXDMRFpVy0wR42jYto09wfEAQQeZIEFoMZHF/VcNPBdjqTvsPNKzCA6HtJI0aIZdIazam4kDer3SoKViBmoYkXKkvqCfVrqq4jD6e41W8TRHFHx3+6t7G14EUObxxhYw4Iw0pGs4Z7zlcSVEjF9n1nDWIulrjhe2iUqCluM0WaIDVJGJnDFvqygxExWZ2G+wMtlVbnTxBtf3s8mZs0P1pmRQztNYYbcrHBZAVLExGTv7EANYb7aSbnSoKBj8vzJpsXIEPd4hJokRZxrj7q31eTSSFTVpkJKszXmS4Gk2mxrmbSMpLoplUM39W0iPv23w/E27nTq1i+q1udXKlQZ/kWa5h9bw8GKLaiqd8qrCYwPqIZixXxB/rGrxDwWKgG9wOoMuzFJi6tMQsz/feAo8UmORrAXvpGHLnkQRYchV+pUFLiw2YTYPFx4gOJXssYVokPLWYpI32T2dVmFjxoNgcozZHMhBMhKDxyo0Q7jDYyFGC69tbjCuQBf9LY/dNtNpUFMkXMTGChnUrHIdMn1Myu3eoADp8AbuzIV3AuF1HlTKtm2uKwJUicWf6uAovP3DYgqSWe31e4QAXvvxq80qClK+ZaYdKzg3OrvDgrhtcV/rGhrd1p763d3bbffTUD61m0kReESWLcWGF7zb6yLwqWA0XGE/tLG2vhy0SlQVHtPgZndWMMuIU4dkVYJVh7rEEg96waVduFmBYrpNhvuGlGaSiWMPMREwVnT6ugcx/VWtAW8RZv6xfV4SCBetHpUFIg/pKNn/AEcpFp2jVXwoUsWxTKJmckhj/VdOm4F99tVnuz649S8uIjd3XDzKiF4QXYTu0SkK+gMU0jUbedquNKgzzCYPN4MM0QGubvEkEqSxyIyvG31hP04Uq2tWZBbSGljFyqvYnGmYLiYrK/cNNKZBeCwjaRyrO1y33SllUe8VcKVB7SpUqDw0GzjM+6BNGX4VRu2x8B9KCDN24AJF6a+3w6isjzCQ6zueND+9bqaDbPt8Oopfb4dRWJd63U10HY3sTsLnyFwL/Ej40G1/b4dRS+3w6isS74+186XfH2vnQbb9vR1FL7fDqKxLvj7Xzpd8etBtv2+HUUvt8OorEu+PX50u/PWg237fDqKX2+HUViPfnqaXfnqaDbvt8Oopfb0dRWJd+eppd+epoNt+3w9oV59vh1FYn356mvO+PtGg237fDqK9+3o9qsR78+0aXfnqaDbft8PaFL7fD2hWJfWD1NLvz7RoNu+3o9oV79vR7QrEO/PtGvPrB9o0G4fbwdRS+3g6isTjkYgkEkKLt5AkC595A99ITt1NBtn28HWl9vB1rFe9PU16JT1NBtkPbkFgL1ccmzLvRevmnASnvF3Nbv2DPgFBd6VeUqBPwqkdsx4D6GrxULMcrinFpFvfoSD8RQfMWZDxn1oYa+gMb9FGCck6p19HU/mprHu2mRDC4ySCAO6IsdywLNqZAxF1W3MUAC9TsJhS6WUkXZlchdRKaVYC3LxAb1DlhdVLFCAOoYfmKm5XKO73HFibfoyLjb8RvUh4ZGvtP+4P+6mcdlYjQsCxItsVUDcgcmJ59KliReg+ENKweyjn0EX+EXqAz2ZycYrEJEzFQwbxLa/hUnn6U321yxcFiBCjM941clrAjUzC237NWjsdhdOLiP7Y/wCm1VP6R8eJsfMV+6mmK/nHs3/NqHup9AWHFFiRYbUeyrLFl2LFT02v/wCKquHfS+/Anj0rQ+zcAk0g23I3PAX2vcbj1qR63ZFLX7x/gtCsZkoTgxPuFXrG4N4vDrB252cW3GzCx5c71VszZt7ge4/zFQK48AHM/D/OmiF6n93/ADp+dvI/L+dQyfKpHTA/hsfXapmBy93PisF6jjUeA+VG8DfyHzoGZ8mVQTrNrdB8zQPGOU4bjz51b5orjqeV+vlyFU/PHFyPxHgPzoJ/Y/CjGYhYXJQMjtdbE3UXtv76N532YSGXQsjkaQblFPH0YflQP6O5dOPw/mzr+8jfxtVr7aSD6297bKnER+zf8W/Oo+iq5hg+6tuzXBP3CtgLb8Tcb09hMuWQrZzZgdxbewvt8DXGNANgAODA/wBnztx08ffXeW4LQQbOL6wrRnewYizDidhyoHcpwv6VUJJR7d4vtKo1gX4jcA7dKHJRFHETK6CY31W3SzXUg3DC52NQFveyxOTwALAcL9AehqR1XtGuxWQ/W8WkE5Kqyux0W1DSDbc3HEdK07A/RFhHQMZsRe7A2MfFWK+x5VAx7L/7UVvXYP7gqHhfogwaMG7zEEjqyfwSrllWSxYcWj1f3jegIUq9pUCpUqVBxMfC3ofyrEe1uDV8wxhZb+OMDwRvsMPFzcVtuI+6fcPibViv0kYoQY6Qm15ArcFPBFXm69BUfQCx2WJ3MxC20wyMP0cK7qhI3Vb8qq2WPaMb24/7SJefRhejeKznXHIii5ZGWyqL+JSOUrHn0oflWWTaAO7kHHisQ5/ri9TtOnok/WP/AN0H/bUzKfFKoJJ47d5E34TyUXpwZNJzuP7sJ/wU5lsBjnTUDbxb6YgPunmoBqPKE+MrTkWHAxEZ8z81IrKO1MRXF4r/ANxP/wDq1aNm2YyQp3kBUOrCxcagLg8r1nOIgxE0ju4JZ3LsdgpZjcnbbnyqVQzDLcm+96P5TjJIDeMhl/3b3t/dYbj51w/ZbErGJUTvF3uI/Ey22N14kel6j4fEjdT4WGxB2N/fUi/v2zglMYkjeEhUVrjUhI4sHTlY8wKF4jEwzShUlQq0gW4YGylrX+BoA3+viKjSxg8QD6gdaCRjBZiOhI+BqRnOKVlS0MUfeXmvGpBAP6Pu+P3bx6rdWNBHgX2R/q9NmIdKAphVXS7MwGgKQCRvdwv5G9TcDm8KMpY6gGFwoLbX3G3lVd7oDkOfKn1/nQFMbnjvtGojF/vNu3uUbD50DnS1zuSeJO5NSHccOe1gNyfQVMw+QzzcF07XAc6S38vfQNdi4ycdhbf75T7hcn5A1Yu12Zo2LmKlyAwS6lQLxqFbip5g1WnwM+Gca0C8ba1V0I2va9x0q25dm8SxIjwAsbm6jYliTsPfUCvGcMV+/sw+8VI3PkoqwZMu0J/4p/5v86ebApIQe6IFxfYXtztTmBwrR92Cp8CyA+rEFbVXyhbxlXpjsfKIn4of50/l48UX7DfnL/Km8Xh3VXurD9Co4G17IDv8aewZCutyBpja99rX7w/4hVkLP9GIvmQPTCyN8WT/ALq3DKD4WHSST5sW/wAVZV9FeQurti3BVWhEUYIILg6CzgH8N0sDz48K1PKf9r+2D8Yo/wCN6iO0CFKlSqQqVKlQKomKzFI+JJ8gL1KNCswiFVtOoWrG5Dcb2mJ2jiPEbubcDfgL/nVOzvJxi5u+nUFtIUAagoA8r71ZpwoofPjFFc85JdEY4DMPlKILBVHoAKceBRUXGZoL+dDcTmd+Bqu5lfxiEjFzgGyqXY7BVFyTVQznM3vYR2IPM77eQ4VYMDG0jEqeH4uh8vOpUmSoHaV4hISdRFyBqO524ca1pFfrG82+KVh8TiJ7roMgO+lFNx7+XvpyXDthwRMNBG5DEGwPC5G17Vo2S9sMOHGE0928l4xFFHa11O7yNYWt0FCsZ2NAY924KG50yXdiSSSCxvcb8622wROxGcwOvdrIusE+E7Ei/Fb8R6UYzzJoJx+liRj7RFm/eG9U/MuwUbG66oX4i3iS/UDl7jUb/wDqYUaRIMRGOTnWberWYfE1I5zHs1Gh/RtInlq1D4GgWIwTL+O/qvv5EUTxPaWQ7TYd1P6tyPmP40KxGao3tD1FBEkhPtD90+fn5033P63y/wA66kxSnn+dNfWB1qQ/Fg9X4vl/nRjAZJG33yzeV7D5UHhxwHU+gqfDnbj7kRJ/W2HyqBb8DgIoh4EVfMDf48aiHN4Ypx3kgXYjmbXtxtwqvPNi59i4jXou3zG/zqXlXZTWfCpkPU7IPX/OgL57hfrZRokaeOOKSRjCw2BICsTY+EFTceXEUCMcpbUoAsFAFvZUKOPkoq/ZJ2QVJYpJm1CJbCNCVU3ZmbURYkWNrcNt6L55luDYkYdZFkBAKkDQOe7c+PK/uqJmExE/FIybNZy6xtAWZjYaTYn47e+9W/BMrjhbqDaorZY6JtYkjpY25i9DYMWVJ9axvrW4b0m29Ssz5ep5VBORIJBIqJrXgxRWI+INcxZqLWvRXCY9SKzi0w1mkSmwZ1iF++qOPerfEbfKi+Wdpo1Ld4jpcLvbULi4PDfhblQyJlNSBhlNWjJLOcULPh87gf7sq36E6T8GtU9WB4EH0qlpgFvyqwZXEF4VrW+2VqaFaVKlWjN4/CqvneYaQatDVnnbGJrnSbA1W/S9J5Acdne53oJis46mmTlhYnU5O/LYVJhymMcq5/GHR5yay2FsU4AdI1/FJIwFh+qt7sfl50VzbsiAgOHxaOQTqDnSLctGgNvfketRxlqeVTcsy9Va46VbiFJ8pnsQybAhFVRy+Z5mp2KSyn1qVgYuFScQqgEMLjr0rNp0ooyVnzDCYhFusZlEpuBYd02g2JufExG1+NXCQ11lYCrMFNxpHzcfypqQ1vXpz5P2QcPMTI6k3XYWPDhf+NC8ThQ0hXcCw4eZP8qI4DeWT9r/AACheZ5pDh5WaaRUFltc7nc8FG591WUCczyI6tKvxBPiHS3T1oLjey04IsYzfhZj681rrOPpCTXeCJnsCA0nhBueSi5PDyqHJmWaYizBO6XiCECD/qXarcoNzdlsUN9K7/rLXP2TxVr6UA/aH8BTq5TmMn38UR6O237oFPns5mAG2MJ8i8n8b1PIZg7HYg8WjA/aY/ILRTL+x+/jl5Xsq/xJ/hQh5s0w/wDtNY6eBwfioNd5f2+kja2IhB5EpdG/da4PxFRyLdgMkiQgadXHdt+Hlwo6shXSo2XVw5cKr2S9psNiHUI+ljfwP4W9BfY+6j833l/aH5VCRBDULDx2bzO58yeNSydj6GpGXhDY/eNvhWORti+ucTDt/rnQGHs/BJM5meRCy+HSwC3HEm4O9reW1XGaMaarmb4a4INVidNJjYXmfZqJFJhxasw/2cpRbjyYcD6j4VX48z0Gx2I87j3EbGjJyuPyrh8tToKtOpVrNoLB5150Xgz63Oq7Nk0fK4PkbfLhUHEYB1Hhk+I/iKr4rea1p2ieWZYo/U+Q860fJEsovuetZZ2GwOk6m3Zjcn8hWtZaNhV6RyzyTwI0qVKt2Dw1SO2EfH0q7mql2uTw36VWy1O2RTZpZiDyJFcjOPOpONyyMyuSo3N/jXgyqL2VrHUN9mP6Z86tfZZi8es82NvQbfzqrz4OFQToXbyq69nYgsEYUWGkHbz3qtloHoDaomNn3qVGKh5jDcVSVoc5fiEAkUmzvp0jqFLat+vDaupDVfxWICsq8CLG/vNP5/nBhw8sgHiSNivTVbw399q3xzw58sc7VXth2v8AqrvFhiDKfvuRdYiQBYdWt7hWazzPK5Z2Lux3Zjcn1NeSMSSSbkkkk8STuSffXANiK2iGTTvo+yeIWYKGf2yLkfs9K0DFZVtegH0Y5M3cLPI2lW+4ObD2vTpV5ZB+G5PU71G0qzFlO/CpJy3bhVhwxZeI2pYu7cKCk5hlB32qi9pMtFjcX/1yra122ZL/AJ1Xe1fZ6PERsYvBKASFI8LeR6etEPnzEw6TblVm7M9spIGVMQzSQ3G53kj8weLL5fDpVfzFSHZSLEEgg8QQbEGopqR9DRYhSmsMChXUGG4KkXBFd4KbTWcdgM1JwzwudopAV/Ze5C+4hj760DLhrKtysPyrmy/x04Y+rFDKCtDswjuDRCOLaoeLFZtGd4/MzHI6E8D8uIqMM786IZ9DF9Y8aqdQG5Hw/KmVy6E/gX4CtI0pMyiHOfOnsHie9ueQ/OunymL2V+FTMrwSrZVFgzX26D/xU8I2t3ZbCWC1fsCNqrGTw2Aq04QUp2rk6S6VKlXQweGgWfQalIo8aF5iuxql+l6dsY7TAwjUdtJsTyseBoRhTiJrdzDNJfnHG7j4gWFaZmcBVg621IwYEgEXHUHiKsWH7ZYbu1MriN7eKOzMQRxtYcOlZU1LW+46Zdhvo+zHEKdUawi1x3ri5I3A0pci562qxdnsPLFEsU6FJEGllNjw4EEbEEWNxRvMfpEjG2HiZz7T+BfcNyflUGPPPrcmsx92wUKwvqBsTYg2HWpvEa4RS075EYBXmKUEUojTrx3FZNQI5PE36Zrl1uoF/CAtiGtzPiPHoKrXbL/0mI/4Z+RBq4RixZTzFVbtJHeGVTzUj51vTpz5P2Y1XJWjQyi5KjZhuPMf6BqHisA8Z8akefI++tmbROwv0mxQokOMjsI1CJNGCwCqLAPGN725rf0rU8sz3DYoXgnik8kZbj1TiPeK+Ye6vS+rb3HHrz+NRpO31W4rxK+Y4MzxabJiZ1HQSyW+F67kzrGMLHFYi3/GkH5Go0bfSeNxccSlpXSNRuWkZUA97GqF2o+k3BxArh/6xJy03EQPUyHiP2b1i8yMxu7Fj1Ylj8TXHd1Oh3mGLaaV5XtqkYudIst2NzYdKj2qVhsI8h0xqWPQDh6ngPfRGTKO5F3IZzwUbgep5/lUoGvo6w4YYgMNj3Q6cNZ2PvrWMmwwVVHEKqgX8gKzXsFDYyqN90uerHVf+A91axlsBtXPl7b4fqax2oZjjRKUWoVj32PpWTVUpeyOMx+Id4lEcUYGmSW6rIw5JsSRcnxWttQ/H9mcxgvrw0jAfii/Sj4JdviKvadvTGqJFh7oiqt3ezGwtsACB86NYLt/hXH6TXEeYZSR7mS+3rat4rVhNrMVXGOHWN1ZGY20urKfgwvV9yLLtwxHKwHlRvtBnIxbiOI3hUglrf2je/8ACPzqTgsNYCsrzriGteY3KbgktajmFoTAlFsMKtj7VydJdKlSroc5VAxo2qfUHFiqX6Xp2q2YjjVSzbDjZrcPyq8YyC9VrM8vffSLjpXPDplV551Qe8D40X7OTAsbdBQTE9mp52YIRGANQMmrdhwUaQePXlVp7KdmzALu+tza9hZRbkOvGpmeFYjlYMKt6JJBtXmGhqcF2qq6u5hDZgaqXamE93LpG5Rio6nSSPnV4zZdqrmOj1Letccsc0dSy+ArKEZSQTexHFSWhHDrZjx60UwmZqUCzx3BC+NBf7yhwCvM6WBJHntTGLyZoZi0X3WbVpOwvqViPK5Rd/dXkUZWyMCGC8DsbLhNBbzGoWuNq3YGcdleHa5jK36A2PvU/wAqDTYNVPE0aniUgXA44YegkTxW6XtQ18KpIG4vJMmxIsItxt53oIBRfa+VcMF6/Ku/q6kKbt4kaS1xwXV4eH6vHzps4VBzY2UMdwNmNhy2qRyI1PP5VLwsMIPiGryY/wABa9MCFByJtpBux31AG/zqTHIF2UAf2o2A30kW99AW/pAhbIoRfTSOF9gOJoRip+Jvc2PiPHlw9kcedeSYjmTc7ep2pvDZdJiGCgEDmTyHn/Kguf0VQGTvn/D3gVfOyi5HxNbFhILCqT2JwCwoI1Fgvz5knzJJPvrQcMNq5ck7s6scaqg4qKq7mxsG9DVwxKUEzHBBwQedUWZxNjVW3qPzqSiB2sOZ+VRcf2HnMnhmQRgFgXD6rjcJZQePWiWTZZKAAVIPMnrV9q6HMsQA1ZsHQrLsDp48aNwLVJWhJRam4c1B1WqVhGq+Ptnk6T6VKlXS5yNQMW1TjQ7G1TJ0vj7DJKYZL081cha5HWaXDino47U7GtPiOkB2BNqcYVxELV0zVZUIzb7poCnAego5nJ8J9KCRjYegrTGzy/AvMcCD6UJlBC6JEWWPow3HoauCIDsaj4jKr/drWJYM/wAwwycULr4kbS/iF4/ui/Gw9ars0pRlvY6Xlc22uZRYi3K1adiMnPNagTZKp4r8RVtjMFmACi48MTxnjxbXY8OHiHwrh5R7S/cVfxcQwPs+VaX9m4DxiQ/3F/lSbszhxwhj/cX+VPJDMGmvwPs9fwqB5dKl4bCSSG4DcWOwsPHx3PpWjx5Eg+6gHoAPyqZDlH6tNilZb2dPEi3zPxNWfB4FYl2FqNpgAo3qHikqNpFezDX1ev8ACrtheFUfszxb3Vd8Kdq57fs6afqkut6G4w8hRBmqO0FVWgN7iuRHap0iVFkFVWeLT6PUW9dBqCQ0u9EMC24oG8ljRTKHufStsbLL0OUqVKuhzPDQvGmijUJxxql+l8fYcDvTqrTF96kpXK6zirT8dNLTgog7TUgrvVXEjUQB5zLZT6UMiFgPQVOz4eA+lRVGwrXGyynYRUyKokVTIq0ZHuPGuWwynkK9qqdpO264WbuRGzWUFnBUG5vsmoEbW3JB9KtSlrzqsK2tFY3KzNgE9mmjgUH4apw+kmHnhpiev1hh8lsPlXJ+kaDlh5h/85Pya4+Vbfi5v8qe6n9XAwqOAFNyUAyLtguKl7ru2W6khiVPDk1gBz42o81ZXpak6t2vW0WjcIswoRiBRmahU43qqx/IXs5HpV0wh2qlZQv6T3D8zVzwp2rC/bop0IAV49cB68Zqoto1LUWRalPTD0SiOKaLU7NUaRtqJRp5d6PdnNwPOqpi5N7edWzs4OHpWuNjl6WClSpV0Od4aF4yK9FaaeK9RaNprOgP6tT6QUTGHFdCGsvU19oesNdGKp/dUu7p6j2B5ipsoaKd1XJhFPUe1XM0w+pT6VGiwOw9BVokwYNeJggKtWmlLW2ryYKn0wlHRhhXv1cVbSoMuFqk5v2TTEYh2kLqFBJYWsF7yQ8xuSSABWodwKiyZdcmxte3y3rTHaaTuFbx5RpkzdhogkbXk/SW28N1JcKbi3C19+thXcnYOICWxlJjZgR4blQNnG24vsa1P+jP1j/o3/Ol/Rn6x3v8+NdH5Fv6y9UfxnuU9k0w88bxl2DDZmta2xIIAuGBFrVZ2wNHo8usQSb2ufeedPnCiufJabzuWlI8Y0qcmAqHJlZ6VdzgxXJwIrPS6nZdl+l+HIfmasEcdEFwAvenlw4qk49y0rfUBwiNdiKiAhFe91UepPtDmhpp4KLd1XhhFPWewBmwtRJsIas5w4rg4QU9Z7FIfLiXBq2ZDhtKkn0/nUj6gKlxpYWFXrXStr7dUqVKrsypUqVAqVKlQKlSpUCpUqVAqVKlQKlSpUCryvaVB5Sr2lQeV7SpUCryvaVAqVKlQKg/avOTg8P3qp3h72GML4+M0qR3siMxtrvZVJNrAUYprEYZJAA6hgGVwGAIDowZGF+YYAg9RQVp+2axhu+jfUsYkZYg5ZU7kzOxWVY2AVQNiNVzbTen8V2xgQfdlY6igVVBLMJ4sPYXPN5kHxp/tD2WgxilZQVubsUEep/A0dmLo34WIuLEX2IqUMhw2ov3EeolSWKgklWR1NzzDRo3qoPGgjZP2kjxJlWJZCYr3BCjWVZ0IU6rAh42WzW5HgQaf7OZocVAJWj7tu8njMeoPpME8kJuw2J/R32234njUrCZdFEztHGqNIbuVFixuTc+9mPqSedO4fDrGNKKFGpmsoAGp2LubDmWZifMmgdpUqVAqVK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zeiss-campus.magnet.fsu.edu/articles/basics/images/practicaluse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6388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Eye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4338" name="Picture 2" descr="http://www.amscope.com/media/catalog/product/cache/1/image/9df78eab33525d08d6e5fb8d27136e95/m/i/microscope_eyepiece_ep10x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Body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microscope body 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5213709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Image result for microscope 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microscope 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s://classconnection.s3.amazonaws.com/1711/flashcards/20611/jpg/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57150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Coarse Adjustment Knob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o.quizlet.com/g5pUu7hGopbXnvIZD1ZrDg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924300" cy="444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Fine Adjustment Knob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enfo.agt.bme.hu/drupal/sites/default/files/imagecache/preview/390px-Eless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324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5425" y="5372100"/>
            <a:ext cx="777240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http://micro.magnet.fsu.edu/optics/intelplay/images/condenser/abbedesign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7086600" cy="345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 Revolving Nose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4" name="AutoShape 2" descr="data:image/jpeg;base64,/9j/4AAQSkZJRgABAQAAAQABAAD/2wCEAAkGBxQTEhQUEhQVFRQXGBcXGBgXGB0XHBwXGB0cGBgXHBgaHCggGBwlHBwXITEhJSkrLi4uFx8zODMsNygtLiwBCgoKDg0OGhAQGiwkHCQsLCwsLCwsLCwsLCwsLCwsLCwsLCwsLCwsLCwsLCwsLCwsLCwsLCwsLCwsLCwsLCwsLP/AABEIAMoA+QMBIgACEQEDEQH/xAAcAAABBQEBAQAAAAAAAAAAAAADAQIEBQYHAAj/xABNEAACAQIDBAYGBgYHBgYDAAABAhEAAwQSIQUxQVEGEyIyYXEHgZGhsfAUQlJicsEjVIKSstEVJDNEk9LxU2NzosLhFkOjs8PTJXSD/8QAGAEAAwEBAAAAAAAAAAAAAAAAAAECAwT/xAAmEQEBAAIBAwMEAwEAAAAAAAAAAQIRIRJBURMxMgNhcfGh0fCR/9oADAMBAAIRAxEAPwDasaE1FNCaulynLVhsb+0/ZPxWq9TU/Y/9p+yfypX2Oe69NCejGhPWTQFqbTmpKYep1NinCgFpDS16kDTSU402kp4U4UlOFIyinimCnCkZ9MdqdTHFI1NtzGOlq41sS6o5Uc2AJUe2KoOg9wHD23tCxdeIYlYcs2VnBbXM0nfGvrrUYnDzULZ3RvDoGC2goc5mykrLc4BgHxFXNM7sW7jy/Ze3lK95MwOU8yx0XTWN8cqFlURBK8oJAJ8Ae03uFAxWC6p8oDlVAyMxzsQYPeeQIMgwJNMd4+tE8yVnwky7+oitZjNMrbtOt7QNvNmfOREIOyZaYzROUAAnnUjYu12uOUuRJllI03b1jykg+BqkxFrIYOkgPH4lA3cNFUR4cd9Jhto2cO63b91bVsErmbSWZWhRGpO/TwNLLGa2rHK7021erKj0hYAzkvF/JHHvcCijpcjKGt2yynUEsBPsBrHTbcaWvVlX6S3TuVF9rfmPhUzZe1TcOW4deEdke7Wn00uqL+vRQFtrxE+ct8Saf9HT7Cfuj+VSpljQnohoT11OU9arekeLFqznIYjMoJS4bTrvKutwd0hgu/QgkGrFaq+ltjPgsQPsp1n+GRcPuU0BAHTZ7On00OASB9KwuedYH6bCOJBE9vIRprU1PSI0qCmCuljA6nGhTmO5cl+0pn17yBXG7uNYQCTlHI8JLRy3s2+e8ajC7rI03bp0iNfOdZ5+dRZOy5lXcV9I9mYOHvyYEW7mGuyWgDLlvjNMjdzog9JWBEZ/pNuft4dx/DNcSw54QOR9s/PnVtYsaDu66buOk/lR07LrdbX0lbM/WSPOzeH/AMdSU9IOzD/fbQ8w4+KVyEWR/r699eWyASY1O/4Cn6dHqfZ2RenGzj/fcP62j4injpps79dw3+IK4uyCN2tAvqN5A8fh66XRR6k8O3/+Mtn/AK7hv8Vf503/AMZbP/XcN/irXBr6jkOPAfO6fZUO6PUdZ9W/TzqbiqZvoRum+zhvxuH9Tz8BQ36f7NG/G2fVnPwWvnlvhXgJNTpXU+gH9JGzB/egfw2rzfC3TD6TdncLl1vw4e7+aiuG4bTmCTw5aH31a4E6jX1ifnmaOkut1e56UsJ9Sxjrn4bAHvdxQ7npMSJXA4s/i6pNf3zWAsnz/wC/s+YqQp03buEU+gddam56Sb57mzjHO5iUX3BDpULEekPHju2cHbGve626fcVFU6/HjM/PzzqDijJj4fPjT6YXXVhj+mO0L3exK241HU2lQiNYzMSYMajceOlTMJ03xKQHFu+I1zoLbH9q1lX2q1ZV28fh4b9NDTc3zH8qqTSbbW1TphZJLMlxA0HKCLmUxBCmF7HZECAQWbhuoNu7aa+wgFUWcq8dd7N47hHASOJqmZt/+vtmrnYHR58SBcJyWO1Fwx2ioBOWTuClmLd2EbeRFFpSK/CWLl1slsZm3nXQcMzHgNPk6VvMBY6u2iTOVQJjeeJ9tMweFS0uW2uUb+ZJ5seJqSKlQimpNp+IqGtGtmnA2Gysd1i694b/AOdT5rGYPElGDD5HKr3+mk8fZUWNJl5VpNCeiE0N63YHKadkB0bumQfI6H3UxaeKCfP+2MI1u49tpm2zKfNTlJ9o99V4bWtz6Utm5MT1gHZvKG/bXsuPcrft1g5rLL3aY+yywTa+Xzx3b6vbD6afI/1mszhn1GvyDpV3h73q/L5irxqc4swdNxjh6vH530hPHWgi7Ts/zyrRmVzUe6TvorNQnagId759xn551CuD5HLnVhcqDeFZ1cReNGQfOtDjX5+fCjJUxVHtD4/PnrHsqXh2gajd8KjJRQ8fPzNMtrazcnhuPn4buHh643VKtXvX69Oens9wqmS7zj2/lUpMVwOvgTJ9/lx3xSNbBuf5fH2edQsXc1pgxPzP8zPyKiXr0mSd/jPwPl87mDS3z7KRn0M+Jk8Pn8qRJJVVVmd9ERBmdj91eOsknhrXRei/o+yBLuPAZiQFsCGRG1IzkaXW4adkHdO+kNMr0T6OPj2JzPasgZg/Vz1sHW2pLDKSNzQw38teobWuyM/Zl0Rxm3G4h6m4sfet3H08asrhylT9mPZuj2VndsYqWNtSCiO5Uj70DQ8tPbPhRYcqvpwNMpQaQPBoimgzRFNMkhTRPXUdDRM/zFAWVDc0Q0J60SclEFDWnigme6e7K6/CPlEva/SLG8gaXF/d180FcQvpBr6SU1xPp1sH6NiGCj9G0vb/AAHev7JlfIA8anOd1Y1mENWOGu8qrCKJbes5dNLNtBavz6vOiB/CqazfqUt+tJkyuKe1yfn5+RTS1RPpApTdqtlo5z8/Pq91Rb3z7/n1eNK971/D530G5c+fnzqLVSBZt9FtvHrqK7V4NU7XpYo/yKILnz8/OlVy3qJ9I+f9Ke09Ket2Pn17/wDvRbd/hVV1vjz+fjUnZ+FvXzlsW3eTlkAxPItz13b9aWxpNGL4T/Iecf8AfdVt0f2FexrDqAAswbzglRwhE33W3/d031pOjPovJe0Me5zNLC1l7IA1EmdSde8BGXca6fhMMuGxFq2mltrZQeBHaHrPa3eFG1SKvoT0Uw+G61VDG8py3btyDcbMsiGB7CRuURu9dWVjM+FKmS9vMpO85rZkHzICn10XFX1sYrM5hLtsyYJ7VvUbt5gnSsNtfpD1zYm1aLWlZg0EgElVOZX+yHEEAHUgAzMUQ6uNtbYDSls6GMzD1HKv5n2VSZqrcLipGp1HzNTFanUDg0tDSiRUm9T1NMNeBqiHU0SgKaJNMLY0N6fTGq0nKaeKGhpwpkfUTaew7ONtmxeOWSDauBZZLu4fsmYI4wNRvqVNNYTNKwRxbpd0MxOBeL1vsnUXElrZ/ajQ+DQazLLFfR9vb+S01vEWzfsrbLERmchWy3JzEBiAVfnDHlrl9v8AQbAYgxhb6WbzKHW1cEjIT2WXKVIU6do5wJqLhYuZxxbNRFvEVdbb6IYvDZme1mtiJuW2FxNTA1EEakbwN4qkFhoBytBmDGhyxMHcYkTykVGrF7lFW/Sm78kz+VCFhvstzHZ38J8t+vhXjaI3hhuOojQgEHU8QQfIijkuD+uP+tMa5UobHv5svU3c0A5SpzQwDKcsTqCDu41cJ0Bx5JAw7SIntLAJAOUsWChhMFZkUcnwzJakmt/a9F1/Nle/aEKjOO1ILicqwpDwPrSB7puR6O8KgtZjcdurzM2YAM2YhtIOUAwAAdw1JNOYWlcpHKE8NSOVaPZHQnGYhUdECo85SzAGAYLQSOzMifDynrOE2fZt2rAS0gVM6jshiHBL5gWBOYq+p3mPCrJrshWJ7rQT919PcQD66qfT8pubH7F9GGHt5PpTNccse40JuGVYZddzGfGOE1vbWFt4UWuoUW7YOoEx2oUk8yRl/dqHtTG27ajrLiI/fVWIDELqcqd4+ocasbH6dYKm2n3iM/LuiQu/iSeaijUg3albaOUJe3dWwJPhxk8BGb21Is3rOLKG3cJFtw4ZfrRwE8PHz865/wCkcth7lu895ntt2BZZp/at292bgSBxGulUPR25da4EutctYa4SerQkMw+y7rqqxqVUzrvFLp4aTzfZ0rpHefGE2MCFLKe3iW1t2iN6r/tbkaZRoJ1I0rHWtgBRcTDqLjWhnvF37bGTm1AOd9NQIAkeVdJwKh7apZQWrCiAq9kssblykZF1mRv8jVcuG6tFFsAXMNGgEB7bTleAB3gGB+8r+FROOFZ3c49nMsXZCP2SSjDPbJ3lSSIP3lYFSOa+IqXh7mlXfSTZigSkCzdzXLJJgW7wHbtMdwVwI5Aqh4GsjYxEET3T7vH5/KqZey9W5RVeq6CKNaegJhNeFCzU4GmQ607OKYpp80wt6a9Opj1aSqaeDQ1NPBpkWvCvV4UBGNgM68pOYR3ldcjj92PWoqiYPYGEuXRlNpmw7HSDbM9U0j6uUt69K0Kd6jTRstM9s+31bXrI0ymVA0gaED+DSpqYe1cyi5atXBEqHto4B0zZQwMT2SY3xU18KhbMUGbdm3GOUjePOst0q2newt2yLIQq4JOdWaDu3hgQD66qZSlZpp7Oz8O1xlu4ew8KuTPZttlTWEXMpyqDMAaCTU7AqouXVZVJBzKSoJytrAMSANAB4Vn9qY29bRr1pbbG1bQsCG1ztbBAhuGfNryq76LE4mxaxL9m44dSE0WA7KBDSeE7+NF0JtMwd4rdvJJhj1o1+13veQPUajucuIb/AHqBh+JDB9Z7R8gKtcZs8AFxOZVYA6boJg6QROutcj2f0ixN27cS7fZ1UkqIRIlspgoAe6YPOol8Kv3dAx4ytbc7mDW2J3Ar2lk8OzAHrqm2jtuwtvW8uZG7qy5ZXEEDKCCQwzR410Po3aQ4ay2VZNtCTAkkgak7ya5n6Vh/Wx49X8DUddt0u4STawwZZ7QaAFuZLiGTmXQ70yxqpgjMNwoqoRILMZEEaKOe4Cd8bya9snXC2P8AhW/4QKe1G6Woxu3MJ9EunE21AVj2xpDh4W5ZbiZ7ykzH6QfVQVa9H9t4m7FnDRatmTbv3xnuG0CVASyDDOsRLGDAMa1P2raLWnCglgMyRAIZdVKzpmBGk+XGs7ZwRtC29u52Hy4i2FUBAYi8iqZYBGyzbJgoNRRD3rs2GGwmHU3BaS5jcUQRevMesZQBJQ3O6h4Czbg7gY3jOobuGvK6OrMhD2yuiMpErAkwjIRxntcxWp6M7RAy21GVCC9oDcsEG5ZniUYgqfrI6HnUbpRs6O0o0OZljhve7aGk6dq8g10N8aQtOcfgXd57r/YG0EXIbf8AYXQWtfdAP6SweTW2mB9jQaWzVxtW0RluoJZJ0+2rd+35mAy7u2i6wTXLdmbcWz1tpiSp/SDIM3U4hR2XIkDK47LLIzCRuLV0noxi1vIHLZjwH1VHAKOJ4ZjqfAaVnnjppjltntv2WIuWoKWmYOqtvzCe0fsgmOzvECY1Fc+xNkgkEcSCORG8eFds25gOsTTvDUfmPXXNdvbPmbg4aOPCYDeowD6jxNVLuIymqqsETkWfL2E1JVaS1agAcvmaKoo0R67qcKQUsUAVTTppiUSmS5pjU6mPVkctPFDWnimRa8tepBQA171Gmgr3qKaRvGsB6TH7VqNIE+81vq5/6RVL3rdsb2UIPNzA+NVj3Tl2bPZ1l3w903GnNh7Zudkd7LbjKBESwUnhAMCi9CsVdTB21tYc3rYa7lcXEtk/pHJGR4IgyPGJ41I2lims4TGtaIBDouozCMoBEGl6ObPY4a0bd+9a6xlfsi0QvWW+sZAptRGckzE+NR9TDfez9fheGX2l/a5xm0b2VgcHdGjfXtnh4NXENm2EW9cIxCMxmVCNI7QOvr0rtmMtX1Y2zinM2rjgm3a0KtbXcE1EOa5L0I2dbxF/Flwym0qEZW357oViZHIe/wAKw6cu2dn/AD+m1yx38Z/P9ut9GsZiPotgJhwyi2gDm6qhhGhywSJ5GsL6RCTikOIQhiFgW2BA70EkwZ37q33RrDsbKzeuZUuXLYQZAMtu61oCQgbcs76z9vZqve2VeuF7ly6GLm45YT1JIhTooDGRG6o6Oecr/vxF3PjjGAbFYNh7UAAZAIBmCNCs75ERSmoPRBibGYxLOzMQAJZgpJgaSTJqfcGpreeznCaqt8FLGyDlF1+tsE7reLGpXwS6JEcy3OrVqE6g6EA8dddRuNOFWfw2MyEAk2pYFJVmNrELKgFFBYgEtbYaTbuH7IraYG/dxAXrAMPb7LZARcullIZZcdi1DDcM7HmuorK4zBiGKr21DsY33bBJa6hO9rlskupMnKW4gVP2BtHLCMwPI/aXWCPUDI8Dyq5Oot2PdIthJYA6lAtriqiBrx8TzJ1qP0K2ucPe6pj2T3fLiK0+Oxa3LV9NcyW2cSND2M0g7jBgEcJE7xPP9t7Pe3dZIIa25a02oEAmATPa0IkfikbiXeZopuXbttrHo8BSCdJjxg/wn31n+keAyHrIBUzmndqIYH7rCQfOqnor0tw9nDl77LbAkRvYtvKqg1Y8YA8aFtjbzYxFKylpoYLIJ8C5Gk+G4HnE1jJZW1ylimS2uuQkpJy5tDl4T5U4pRFTkKcRVMwglLlp1eigPKKWPL3UlLBoC5mmPTqYxqyKtPFMSnimRaQV6vTQAx3qLQh3qLSN41kNoYfrdr4VP95aJ8ki4fcprXVS7NwpG1+tYdlMNevqx3dlRaInmM/sIpy6lKzdidtG+r7OxhzA/pEndpJA19sVfdFh/VcNpGlrT/8Akf5VznY69ZYxRO9WMyAZBS3mU5gd4+FbP0cYZbmzkLlyetv6i7cU9m46rqrAiF08qf1Jqb+5fT5rR7S/t0//AF8R/Hh65N6ONL+0I/2IP7t0V1+5si2JP6UnKyyb91iFbKWAZrhKyVXdG6vm+1tW7hcTe6pyufPaYloBXNm7RYH7O/frvrnns2vyj6N6MGbL+GKxY9mKuiqiwumyjwUsP/TYfCn9Agj4bDswJd7Zvli7NNxrhLuATGrHNOkzuFVHpD2faRkyWra9k91FHHwFTOau8YofRa3GHWeJJ9W4Hy0qZiN5oOwj+gt+R/iNGxQ1Fa9mVRyaYacTTGpAO5MgqcrqQyNyYbvMcCORNU2IwUXA1oFbdzMyCWbqrylA9jVoVVMMmmq3I3TNy1CuLo40hoJBEjOvdfQiDlLKeasRwFVCqRsm4rkNeVMwBiGYqqlSjatAEqzAmBpAM5QaoumXSezfZbeEm/fmcyCVHkd9zzHZidajYro694xevlrX2FWPj2eW8NVts7Z9qwuWyioDvI3n8THVvbVXLwmTyrtnbEJUHEhSZzZBqJ+8RoeHZGmm81ex87qQGvTSN6lppNKDUmbXq8aSaAdXp+Yps0tAXFNY0pprVZFSnihrTxTI6kFeNJQDJ7VFoP1qLSBTTW1V1kgOjW2jflcQwnhw18BSmkmg1JgNijD2sUvWZxcS7c1XKVhQmU6w2igyI37hFaD0XH/8eByvYj/3GNQsWhK3I39Rf/h0qV6MTGBjlevfxTVZ/CJw4zrZ4u6FUljAAk8fcNSfAa18r4++pxDMJgsWGkd6SJHDQ7q+qXbdXyltW2VxDqDuYru+ySJ3+6sOza+76H6AOlzC4ViSpVDbXt5c5DS65frBYUE88w4awen+IRyApkqknQiAWIG8fdPyan+jzDBtn4MkkZVYDx/SaSTxDKPPWoXTnCBMplmPVuJaJ1IJOgGpMT5edTPkrL4q/o+f6vb8m/iapWMGgqH0cP8AVrfk38bVMxfd9daM0MmmE0rU00gaaGafTGpglITXppCaZHTXpps16aZHTXpps0k1JnNTSaWaHNAPBpZoQNemgL6mtSg0hqyeWiA0NafQRaSmtdUcRQTil8TT0NiHvUWoRxOsge2l65jxAo0NplJUQBj9anZW5mjQ2TaN9kUlVLlkuW8oMHtqe0Cd5EbtJnfVZ0M6WYfDW/o9/rUuNcdl7BKsG1EHeDoRBA10q2B35j5ae/2TVTjGBuYB8ocYa4zPqpJVzmMKxExy8o8HfiU+S/b0obMOnXuDyNi9+VuuE7a7V+4w3ZmM7tCTrG+u/Nt/Z5JR7Qz74bCMZB4j9Gc3jExXFOkWFa7i8S9i03Um45XsG2MpJyjKwWPwndyrFrW46CekTZ2Dwlu3duXTcGYFEtnfncqZB1MNEzugbxNWm3OlQ2g6JhsPd7rS10hFVWjtHLm08JB1HOtLsrpphjZXqbV1hAWVti2JAgwXZQwB4rNZrZ9vK7XHdZKKgUEnQRJJIGug0HjrU4zna8rxpP2dhhatqgJIE6niSSxPhqTpRcV3T6qS3dX7Q9tLeMqfKrZoM0016kJpA1qGacxoZNMPE0wmvFqYWpkdmpA9DZqetslGYEaECDOs+I05b+dOTZFzUs0Wzs64wkG3oAYJaYIJG5Y4N7Kj4pOrdkOpRmUkbtCQaVM/PTC1CL0hekBM1eoRavZjQF8cWOEmhtijwFRbWKtt3bltvAOCfZNR9oHDnS6UJGkTLA/hTtVrpGxr21UG+4o8AQT7BJqBidvWxvzt7h7XIqDj7GFy9y+F5i4bK/8AOwPuNUh6M2rjZgjKP945uzxlSVXT2+dTcqeotcR0ztKezkn8eY/uoPzqDc6XXn/s0Y/hthffcJqVhthW0/0AqcmDQblo3RqDbB2jjDZvlbdowN9y8wI04BLZB9oqGdo7QOFPYwxTWSbl3rJnfJqajRIG6ou1sa1u1Kd7MABlDzo2kHQDx8KJ+TrO2NtY6YVLjH7lwt7iDWh2ZidoN3kZPG4bfwHa91VlrpXfUdqy0fgBHsRh8KdiemjFUFu2+c5s/wCiO+ezlLNG7fM0bk7lq3s3OzL1xQeuZGJiMoIjnPP2VNu7RtoO06r5sB7uNcmxW28VcEBWH4nj/lTfQsNsrGP3WyD7ifmaLnL2Exdaw1wX1drfaVdToeHhHKgW1zWjeCkou/smdPIVjMD0aU2nXE3sSrxoqucrSN7K2ZT5CBrTcF0csLZaQ3W8MpyDf9wD48KUp1f/ANOYZtS8H7ysPiK9d2rh1QuXXKN7DUeXn4VkLuxQB2BfHOLrD2dpp1nWgHZTNCs16OT5boHqa1M0sqcaM9L8HAJZgDuLW218QACY05U9ekGDYaXrXrOT+ICsxitjODvV/HqJ3aCSGU7uQ3RUYbEdpi0jkySVW8GHiZRxPnU7p8NzhsXbeequI/8Aw7gb3KTFFa6w+saqcGcYYDWVtqP98I/cKSPZVvh7bSC+VhxXgfDMACPOrkTsw4p+c+YFNOLbkPfSX1VdWZV8yB8aHZh2CqwJOggE0aGxvpXh76T6QKfc2awvCySM5EjgD4DiT6uNV+MdbblHJDD7rQd24ga76ei2mG551LwbTbf8S/zqtQAidY8ZX3EA1MwN7ssFzESJMZgI8Y0p48UrzFrhcYIMDeEH7ouDn4inNYtucY7KWK3OzDFYzE66b+dQrWV9F7R8Dm5jcvman4e3cW3ekAZoMMCmoJOkjXfyp6luy3ZAMNsAZesa4Sv2QsNz7xaJ9VWOxejmHv8A1sSI+01r2dlD4+2hWtoxaym2fUVI9pINNwHSRcJbZ3Q8ACWUKCeLMCSFGkkDiNKnOeF4XnlF6V7GTDMotliD9r18qoMw5/CpuM9IuAxC5MQl1rkEC/aVltho0K22frCoOnaWTypfpOyf19/3T/8ATWW2lxZNtm4gMpF64IK6kW3iD3u6CSOe/SjYnZt9rjZ8TfuHM0sri0H7ZYtCCdd+p/KrwmmtWmkbUFvo2kyVUnm0ufaxq22dgVsghdxMxAA5bhUkUtEg2UmkJpaSmRoNShiVgDqlYBRMjXNx+sOP+lRssanQczoPbVTtfGYXMGuXbQKqFIHbOhMGFBO4j2Ub0NbaFRhm71mPIMPgTRVwOCaJERMS7aSde8tYG9t7CL3VuufAlB7c8+6q7EdJ/wDZ2yvi1+6//UBR1wdFdXtbIwkjLdAjd2k/MiasbOBAACNmEADQHQacGrhF/b+IbTrXUckZh75n31Au32YyzMx5liT7San1Z4V6d8u/4jYrMcxJ9h4ce6aCdgmO97m/yVwi3jLi925cHk7D86Om2cQN2Ivjyuv/AJqXqTwfp3y7U2xW4MPZP5VFvbFf/bOPJbf52ya5IOkOL/WsT/jXP81Ew+3ca5i3icW53wt24x9gJpdePgdF8unDZJUgnFXzBBiLcHwgWtR4URrmQQcRfIG6QrerW2awFm3tV4PWYkD794p7mYH3Ub+jccO/iro8BcuN4cSB4VUynaJuPmtnc2rbA1u3Cddcnv0tx7uHthX8dZOj3sSd4IhkE8RC214axWXbZ1/jexBP/EI9mulMv7LuMZL3zuHauknQRv5cvCi5FqNKv0Xh1nKYfjrvEcvcakWtmWXkhLp8zePlobnHQeuskNjsRBa5w33G+AqZY2Xb+uGO7fcfhr9rwpbpyRsbXQ2ySQbKKwjRsPJg6DvNzirLDdE7Fsg9batTOq2ktbjBGbNvHLfWTTCYMsWfDqdAACXYCNZ7TnlVlYOzxH9Ts6TvtIZkzrM7tw8KDX1t9l2GPXYgYhh9RXW4J5FLW4+DmKqOknTy46BcNYtWrSjTrG4a/wDlWyqr+81SUbZt3R8JZWNBFpV0md6Qaqdu9GcIVmwzDmA08zuNGit8MlgunWKsmbfUgzOtqf8AqNWjekXaNxJa1ZdPtdUwGm/UOANx9lD2b0Lzntl1HlwqdjPR5ahilxiygE9kfIpzHO9xcsfCns9MLgP9mwn7BkGfuk6+2oO2Nu3sQgtEOEzhmlNZiFGVeA1McTHKo+K2NdtjMp9mlQvplwE5jJzBjmAbXXnznWpyuXtVYyb4F+jIvevhTyNq4PiKLlt/rdv/AArlQVxLg76P/SFzn8KhTqUU005qR+FbMiClpDTh/KmCRQsVbZkZUfI5EK8TlOmsDwkeEzrEUY/yrxoDBY/oxi2MsRe139aD7rhUj1VAbo7ih/d7n7Izfwk10vjXhUdEX1Vy1ti4n9Xv/wCE/wDlpv8AQuJ/V7/+E/8AlrrBFPHGj0x1uUr0cxZ/u931rl+MUe30SxZ/8sL4tcQe7NPurpl7cfnlQ3o9OD1Kw1joPcP9pdtr+EM594Ue+rTC9C8OurtduHzFsH1AEj96tDy9VEP5UTGC5VX4bYeGTu4e35sOsP8Azlo9VWQYxA0HIaD2DSvKNfVXjQRAtRsWKlCo+L+ffQSAy0xlo5oJ+fdSMIrQ6Mwpr0AMmvZjTiNK9QHgTUi3fOtR1pw/lTgW9jaDCNeA90VJ2dtGDiMx76D2jQVRpw9dLZO+ql5TZws7N9DZZW18IrE7f2SAA6xqSDHCtEDp8+NQ8b3P2v50srsSaZO1s1jwMfPGpH9Hpyb95f8ALWu2baXrG7I3pw8BTMo5VGor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TEhQUEhQVFRQXGBcXGBgXGB0XHBwXGB0cGBgXHBgaHCggGBwlHBwXITEhJSkrLi4uFx8zODMsNygtLiwBCgoKDg0OGhAQGiwkHCQsLCwsLCwsLCwsLCwsLCwsLCwsLCwsLCwsLCwsLCwsLCwsLCwsLCwsLCwsLCwsLCwsLP/AABEIAMoA+QMBIgACEQEDEQH/xAAcAAABBQEBAQAAAAAAAAAAAAADAQIEBQYHAAj/xABNEAACAQIDBAYGBgYHBgYDAAABAhEAAwQSIQUxQVEGEyIyYXEHgZGhsfAUQlJicsEjVIKSstEVJDNEk9LxU2NzosLhFkOjs8PTJXSD/8QAGAEAAwEBAAAAAAAAAAAAAAAAAAECAwT/xAAmEQEBAAIBAwMEAwEAAAAAAAAAAQIRIRJBURMxMgNhcfGh0fCR/9oADAMBAAIRAxEAPwDasaE1FNCaulynLVhsb+0/ZPxWq9TU/Y/9p+yfypX2Oe69NCejGhPWTQFqbTmpKYep1NinCgFpDS16kDTSU402kp4U4UlOFIyinimCnCkZ9MdqdTHFI1NtzGOlq41sS6o5Uc2AJUe2KoOg9wHD23tCxdeIYlYcs2VnBbXM0nfGvrrUYnDzULZ3RvDoGC2goc5mykrLc4BgHxFXNM7sW7jy/Ze3lK95MwOU8yx0XTWN8cqFlURBK8oJAJ8Ae03uFAxWC6p8oDlVAyMxzsQYPeeQIMgwJNMd4+tE8yVnwky7+oitZjNMrbtOt7QNvNmfOREIOyZaYzROUAAnnUjYu12uOUuRJllI03b1jykg+BqkxFrIYOkgPH4lA3cNFUR4cd9Jhto2cO63b91bVsErmbSWZWhRGpO/TwNLLGa2rHK7021erKj0hYAzkvF/JHHvcCijpcjKGt2yynUEsBPsBrHTbcaWvVlX6S3TuVF9rfmPhUzZe1TcOW4deEdke7Wn00uqL+vRQFtrxE+ct8Saf9HT7Cfuj+VSpljQnohoT11OU9arekeLFqznIYjMoJS4bTrvKutwd0hgu/QgkGrFaq+ltjPgsQPsp1n+GRcPuU0BAHTZ7On00OASB9KwuedYH6bCOJBE9vIRprU1PSI0qCmCuljA6nGhTmO5cl+0pn17yBXG7uNYQCTlHI8JLRy3s2+e8ajC7rI03bp0iNfOdZ5+dRZOy5lXcV9I9mYOHvyYEW7mGuyWgDLlvjNMjdzog9JWBEZ/pNuft4dx/DNcSw54QOR9s/PnVtYsaDu66buOk/lR07LrdbX0lbM/WSPOzeH/AMdSU9IOzD/fbQ8w4+KVyEWR/r699eWyASY1O/4Cn6dHqfZ2RenGzj/fcP62j4injpps79dw3+IK4uyCN2tAvqN5A8fh66XRR6k8O3/+Mtn/AK7hv8Vf503/AMZbP/XcN/irXBr6jkOPAfO6fZUO6PUdZ9W/TzqbiqZvoRum+zhvxuH9Tz8BQ36f7NG/G2fVnPwWvnlvhXgJNTpXU+gH9JGzB/egfw2rzfC3TD6TdncLl1vw4e7+aiuG4bTmCTw5aH31a4E6jX1ifnmaOkut1e56UsJ9Sxjrn4bAHvdxQ7npMSJXA4s/i6pNf3zWAsnz/wC/s+YqQp03buEU+gddam56Sb57mzjHO5iUX3BDpULEekPHju2cHbGve626fcVFU6/HjM/PzzqDijJj4fPjT6YXXVhj+mO0L3exK241HU2lQiNYzMSYMajceOlTMJ03xKQHFu+I1zoLbH9q1lX2q1ZV28fh4b9NDTc3zH8qqTSbbW1TphZJLMlxA0HKCLmUxBCmF7HZECAQWbhuoNu7aa+wgFUWcq8dd7N47hHASOJqmZt/+vtmrnYHR58SBcJyWO1Fwx2ioBOWTuClmLd2EbeRFFpSK/CWLl1slsZm3nXQcMzHgNPk6VvMBY6u2iTOVQJjeeJ9tMweFS0uW2uUb+ZJ5seJqSKlQimpNp+IqGtGtmnA2Gysd1i694b/AOdT5rGYPElGDD5HKr3+mk8fZUWNJl5VpNCeiE0N63YHKadkB0bumQfI6H3UxaeKCfP+2MI1u49tpm2zKfNTlJ9o99V4bWtz6Utm5MT1gHZvKG/bXsuPcrft1g5rLL3aY+yywTa+Xzx3b6vbD6afI/1mszhn1GvyDpV3h73q/L5irxqc4swdNxjh6vH530hPHWgi7Ts/zyrRmVzUe6TvorNQnagId759xn551CuD5HLnVhcqDeFZ1cReNGQfOtDjX5+fCjJUxVHtD4/PnrHsqXh2gajd8KjJRQ8fPzNMtrazcnhuPn4buHh643VKtXvX69Oens9wqmS7zj2/lUpMVwOvgTJ9/lx3xSNbBuf5fH2edQsXc1pgxPzP8zPyKiXr0mSd/jPwPl87mDS3z7KRn0M+Jk8Pn8qRJJVVVmd9ERBmdj91eOsknhrXRei/o+yBLuPAZiQFsCGRG1IzkaXW4adkHdO+kNMr0T6OPj2JzPasgZg/Vz1sHW2pLDKSNzQw38teobWuyM/Zl0Rxm3G4h6m4sfet3H08asrhylT9mPZuj2VndsYqWNtSCiO5Uj70DQ8tPbPhRYcqvpwNMpQaQPBoimgzRFNMkhTRPXUdDRM/zFAWVDc0Q0J60SclEFDWnigme6e7K6/CPlEva/SLG8gaXF/d180FcQvpBr6SU1xPp1sH6NiGCj9G0vb/AAHev7JlfIA8anOd1Y1mENWOGu8qrCKJbes5dNLNtBavz6vOiB/CqazfqUt+tJkyuKe1yfn5+RTS1RPpApTdqtlo5z8/Pq91Rb3z7/n1eNK971/D530G5c+fnzqLVSBZt9FtvHrqK7V4NU7XpYo/yKILnz8/OlVy3qJ9I+f9Ke09Ket2Pn17/wDvRbd/hVV1vjz+fjUnZ+FvXzlsW3eTlkAxPItz13b9aWxpNGL4T/Iecf8AfdVt0f2FexrDqAAswbzglRwhE33W3/d031pOjPovJe0Me5zNLC1l7IA1EmdSde8BGXca6fhMMuGxFq2mltrZQeBHaHrPa3eFG1SKvoT0Uw+G61VDG8py3btyDcbMsiGB7CRuURu9dWVjM+FKmS9vMpO85rZkHzICn10XFX1sYrM5hLtsyYJ7VvUbt5gnSsNtfpD1zYm1aLWlZg0EgElVOZX+yHEEAHUgAzMUQ6uNtbYDSls6GMzD1HKv5n2VSZqrcLipGp1HzNTFanUDg0tDSiRUm9T1NMNeBqiHU0SgKaJNMLY0N6fTGq0nKaeKGhpwpkfUTaew7ONtmxeOWSDauBZZLu4fsmYI4wNRvqVNNYTNKwRxbpd0MxOBeL1vsnUXElrZ/ajQ+DQazLLFfR9vb+S01vEWzfsrbLERmchWy3JzEBiAVfnDHlrl9v8AQbAYgxhb6WbzKHW1cEjIT2WXKVIU6do5wJqLhYuZxxbNRFvEVdbb6IYvDZme1mtiJuW2FxNTA1EEakbwN4qkFhoBytBmDGhyxMHcYkTykVGrF7lFW/Sm78kz+VCFhvstzHZ38J8t+vhXjaI3hhuOojQgEHU8QQfIijkuD+uP+tMa5UobHv5svU3c0A5SpzQwDKcsTqCDu41cJ0Bx5JAw7SIntLAJAOUsWChhMFZkUcnwzJakmt/a9F1/Nle/aEKjOO1ILicqwpDwPrSB7puR6O8KgtZjcdurzM2YAM2YhtIOUAwAAdw1JNOYWlcpHKE8NSOVaPZHQnGYhUdECo85SzAGAYLQSOzMifDynrOE2fZt2rAS0gVM6jshiHBL5gWBOYq+p3mPCrJrshWJ7rQT919PcQD66qfT8pubH7F9GGHt5PpTNccse40JuGVYZddzGfGOE1vbWFt4UWuoUW7YOoEx2oUk8yRl/dqHtTG27ajrLiI/fVWIDELqcqd4+ocasbH6dYKm2n3iM/LuiQu/iSeaijUg3albaOUJe3dWwJPhxk8BGb21Is3rOLKG3cJFtw4ZfrRwE8PHz865/wCkcth7lu895ntt2BZZp/at292bgSBxGulUPR25da4EutctYa4SerQkMw+y7rqqxqVUzrvFLp4aTzfZ0rpHefGE2MCFLKe3iW1t2iN6r/tbkaZRoJ1I0rHWtgBRcTDqLjWhnvF37bGTm1AOd9NQIAkeVdJwKh7apZQWrCiAq9kssblykZF1mRv8jVcuG6tFFsAXMNGgEB7bTleAB3gGB+8r+FROOFZ3c49nMsXZCP2SSjDPbJ3lSSIP3lYFSOa+IqXh7mlXfSTZigSkCzdzXLJJgW7wHbtMdwVwI5Aqh4GsjYxEET3T7vH5/KqZey9W5RVeq6CKNaegJhNeFCzU4GmQ607OKYpp80wt6a9Opj1aSqaeDQ1NPBpkWvCvV4UBGNgM68pOYR3ldcjj92PWoqiYPYGEuXRlNpmw7HSDbM9U0j6uUt69K0Kd6jTRstM9s+31bXrI0ymVA0gaED+DSpqYe1cyi5atXBEqHto4B0zZQwMT2SY3xU18KhbMUGbdm3GOUjePOst0q2newt2yLIQq4JOdWaDu3hgQD66qZSlZpp7Oz8O1xlu4ew8KuTPZttlTWEXMpyqDMAaCTU7AqouXVZVJBzKSoJytrAMSANAB4Vn9qY29bRr1pbbG1bQsCG1ztbBAhuGfNryq76LE4mxaxL9m44dSE0WA7KBDSeE7+NF0JtMwd4rdvJJhj1o1+13veQPUajucuIb/AHqBh+JDB9Z7R8gKtcZs8AFxOZVYA6boJg6QROutcj2f0ixN27cS7fZ1UkqIRIlspgoAe6YPOol8Kv3dAx4ytbc7mDW2J3Ar2lk8OzAHrqm2jtuwtvW8uZG7qy5ZXEEDKCCQwzR410Po3aQ4ay2VZNtCTAkkgak7ya5n6Vh/Wx49X8DUddt0u4STawwZZ7QaAFuZLiGTmXQ70yxqpgjMNwoqoRILMZEEaKOe4Cd8bya9snXC2P8AhW/4QKe1G6Woxu3MJ9EunE21AVj2xpDh4W5ZbiZ7ykzH6QfVQVa9H9t4m7FnDRatmTbv3xnuG0CVASyDDOsRLGDAMa1P2raLWnCglgMyRAIZdVKzpmBGk+XGs7ZwRtC29u52Hy4i2FUBAYi8iqZYBGyzbJgoNRRD3rs2GGwmHU3BaS5jcUQRevMesZQBJQ3O6h4Czbg7gY3jOobuGvK6OrMhD2yuiMpErAkwjIRxntcxWp6M7RAy21GVCC9oDcsEG5ZniUYgqfrI6HnUbpRs6O0o0OZljhve7aGk6dq8g10N8aQtOcfgXd57r/YG0EXIbf8AYXQWtfdAP6SweTW2mB9jQaWzVxtW0RluoJZJ0+2rd+35mAy7u2i6wTXLdmbcWz1tpiSp/SDIM3U4hR2XIkDK47LLIzCRuLV0noxi1vIHLZjwH1VHAKOJ4ZjqfAaVnnjppjltntv2WIuWoKWmYOqtvzCe0fsgmOzvECY1Fc+xNkgkEcSCORG8eFds25gOsTTvDUfmPXXNdvbPmbg4aOPCYDeowD6jxNVLuIymqqsETkWfL2E1JVaS1agAcvmaKoo0R67qcKQUsUAVTTppiUSmS5pjU6mPVkctPFDWnimRa8tepBQA171Gmgr3qKaRvGsB6TH7VqNIE+81vq5/6RVL3rdsb2UIPNzA+NVj3Tl2bPZ1l3w903GnNh7Zudkd7LbjKBESwUnhAMCi9CsVdTB21tYc3rYa7lcXEtk/pHJGR4IgyPGJ41I2lims4TGtaIBDouozCMoBEGl6ObPY4a0bd+9a6xlfsi0QvWW+sZAptRGckzE+NR9TDfez9fheGX2l/a5xm0b2VgcHdGjfXtnh4NXENm2EW9cIxCMxmVCNI7QOvr0rtmMtX1Y2zinM2rjgm3a0KtbXcE1EOa5L0I2dbxF/Flwym0qEZW357oViZHIe/wAKw6cu2dn/AD+m1yx38Z/P9ut9GsZiPotgJhwyi2gDm6qhhGhywSJ5GsL6RCTikOIQhiFgW2BA70EkwZ37q33RrDsbKzeuZUuXLYQZAMtu61oCQgbcs76z9vZqve2VeuF7ly6GLm45YT1JIhTooDGRG6o6Oecr/vxF3PjjGAbFYNh7UAAZAIBmCNCs75ERSmoPRBibGYxLOzMQAJZgpJgaSTJqfcGpreeznCaqt8FLGyDlF1+tsE7reLGpXwS6JEcy3OrVqE6g6EA8dddRuNOFWfw2MyEAk2pYFJVmNrELKgFFBYgEtbYaTbuH7IraYG/dxAXrAMPb7LZARcullIZZcdi1DDcM7HmuorK4zBiGKr21DsY33bBJa6hO9rlskupMnKW4gVP2BtHLCMwPI/aXWCPUDI8Dyq5Oot2PdIthJYA6lAtriqiBrx8TzJ1qP0K2ucPe6pj2T3fLiK0+Oxa3LV9NcyW2cSND2M0g7jBgEcJE7xPP9t7Pe3dZIIa25a02oEAmATPa0IkfikbiXeZopuXbttrHo8BSCdJjxg/wn31n+keAyHrIBUzmndqIYH7rCQfOqnor0tw9nDl77LbAkRvYtvKqg1Y8YA8aFtjbzYxFKylpoYLIJ8C5Gk+G4HnE1jJZW1ylimS2uuQkpJy5tDl4T5U4pRFTkKcRVMwglLlp1eigPKKWPL3UlLBoC5mmPTqYxqyKtPFMSnimRaQV6vTQAx3qLQh3qLSN41kNoYfrdr4VP95aJ8ki4fcprXVS7NwpG1+tYdlMNevqx3dlRaInmM/sIpy6lKzdidtG+r7OxhzA/pEndpJA19sVfdFh/VcNpGlrT/8Akf5VznY69ZYxRO9WMyAZBS3mU5gd4+FbP0cYZbmzkLlyetv6i7cU9m46rqrAiF08qf1Jqb+5fT5rR7S/t0//AF8R/Hh65N6ONL+0I/2IP7t0V1+5si2JP6UnKyyb91iFbKWAZrhKyVXdG6vm+1tW7hcTe6pyufPaYloBXNm7RYH7O/frvrnns2vyj6N6MGbL+GKxY9mKuiqiwumyjwUsP/TYfCn9Agj4bDswJd7Zvli7NNxrhLuATGrHNOkzuFVHpD2faRkyWra9k91FHHwFTOau8YofRa3GHWeJJ9W4Hy0qZiN5oOwj+gt+R/iNGxQ1Fa9mVRyaYacTTGpAO5MgqcrqQyNyYbvMcCORNU2IwUXA1oFbdzMyCWbqrylA9jVoVVMMmmq3I3TNy1CuLo40hoJBEjOvdfQiDlLKeasRwFVCqRsm4rkNeVMwBiGYqqlSjatAEqzAmBpAM5QaoumXSezfZbeEm/fmcyCVHkd9zzHZidajYro694xevlrX2FWPj2eW8NVts7Z9qwuWyioDvI3n8THVvbVXLwmTyrtnbEJUHEhSZzZBqJ+8RoeHZGmm81ex87qQGvTSN6lppNKDUmbXq8aSaAdXp+Yps0tAXFNY0pprVZFSnihrTxTI6kFeNJQDJ7VFoP1qLSBTTW1V1kgOjW2jflcQwnhw18BSmkmg1JgNijD2sUvWZxcS7c1XKVhQmU6w2igyI37hFaD0XH/8eByvYj/3GNQsWhK3I39Rf/h0qV6MTGBjlevfxTVZ/CJw4zrZ4u6FUljAAk8fcNSfAa18r4++pxDMJgsWGkd6SJHDQ7q+qXbdXyltW2VxDqDuYru+ySJ3+6sOza+76H6AOlzC4ViSpVDbXt5c5DS65frBYUE88w4awen+IRyApkqknQiAWIG8fdPyan+jzDBtn4MkkZVYDx/SaSTxDKPPWoXTnCBMplmPVuJaJ1IJOgGpMT5edTPkrL4q/o+f6vb8m/iapWMGgqH0cP8AVrfk38bVMxfd9daM0MmmE0rU00gaaGafTGpglITXppCaZHTXpps16aZHTXpps0k1JnNTSaWaHNAPBpZoQNemgL6mtSg0hqyeWiA0NafQRaSmtdUcRQTil8TT0NiHvUWoRxOsge2l65jxAo0NplJUQBj9anZW5mjQ2TaN9kUlVLlkuW8oMHtqe0Cd5EbtJnfVZ0M6WYfDW/o9/rUuNcdl7BKsG1EHeDoRBA10q2B35j5ae/2TVTjGBuYB8ocYa4zPqpJVzmMKxExy8o8HfiU+S/b0obMOnXuDyNi9+VuuE7a7V+4w3ZmM7tCTrG+u/Nt/Z5JR7Qz74bCMZB4j9Gc3jExXFOkWFa7i8S9i03Um45XsG2MpJyjKwWPwndyrFrW46CekTZ2Dwlu3duXTcGYFEtnfncqZB1MNEzugbxNWm3OlQ2g6JhsPd7rS10hFVWjtHLm08JB1HOtLsrpphjZXqbV1hAWVti2JAgwXZQwB4rNZrZ9vK7XHdZKKgUEnQRJJIGug0HjrU4zna8rxpP2dhhatqgJIE6niSSxPhqTpRcV3T6qS3dX7Q9tLeMqfKrZoM0016kJpA1qGacxoZNMPE0wmvFqYWpkdmpA9DZqetslGYEaECDOs+I05b+dOTZFzUs0Wzs64wkG3oAYJaYIJG5Y4N7Kj4pOrdkOpRmUkbtCQaVM/PTC1CL0hekBM1eoRavZjQF8cWOEmhtijwFRbWKtt3bltvAOCfZNR9oHDnS6UJGkTLA/hTtVrpGxr21UG+4o8AQT7BJqBidvWxvzt7h7XIqDj7GFy9y+F5i4bK/8AOwPuNUh6M2rjZgjKP945uzxlSVXT2+dTcqeotcR0ztKezkn8eY/uoPzqDc6XXn/s0Y/hthffcJqVhthW0/0AqcmDQblo3RqDbB2jjDZvlbdowN9y8wI04BLZB9oqGdo7QOFPYwxTWSbl3rJnfJqajRIG6ou1sa1u1Kd7MABlDzo2kHQDx8KJ+TrO2NtY6YVLjH7lwt7iDWh2ZidoN3kZPG4bfwHa91VlrpXfUdqy0fgBHsRh8KdiemjFUFu2+c5s/wCiO+ezlLNG7fM0bk7lq3s3OzL1xQeuZGJiMoIjnPP2VNu7RtoO06r5sB7uNcmxW28VcEBWH4nj/lTfQsNsrGP3WyD7ifmaLnL2Exdaw1wX1drfaVdToeHhHKgW1zWjeCkou/smdPIVjMD0aU2nXE3sSrxoqucrSN7K2ZT5CBrTcF0csLZaQ3W8MpyDf9wD48KUp1f/ANOYZtS8H7ysPiK9d2rh1QuXXKN7DUeXn4VkLuxQB2BfHOLrD2dpp1nWgHZTNCs16OT5boHqa1M0sqcaM9L8HAJZgDuLW218QACY05U9ekGDYaXrXrOT+ICsxitjODvV/HqJ3aCSGU7uQ3RUYbEdpi0jkySVW8GHiZRxPnU7p8NzhsXbeequI/8Aw7gb3KTFFa6w+saqcGcYYDWVtqP98I/cKSPZVvh7bSC+VhxXgfDMACPOrkTsw4p+c+YFNOLbkPfSX1VdWZV8yB8aHZh2CqwJOggE0aGxvpXh76T6QKfc2awvCySM5EjgD4DiT6uNV+MdbblHJDD7rQd24ga76ei2mG551LwbTbf8S/zqtQAidY8ZX3EA1MwN7ssFzESJMZgI8Y0p48UrzFrhcYIMDeEH7ouDn4inNYtucY7KWK3OzDFYzE66b+dQrWV9F7R8Dm5jcvman4e3cW3ekAZoMMCmoJOkjXfyp6luy3ZAMNsAZesa4Sv2QsNz7xaJ9VWOxejmHv8A1sSI+01r2dlD4+2hWtoxaym2fUVI9pINNwHSRcJbZ3Q8ACWUKCeLMCSFGkkDiNKnOeF4XnlF6V7GTDMotliD9r18qoMw5/CpuM9IuAxC5MQl1rkEC/aVltho0K22frCoOnaWTypfpOyf19/3T/8ATWW2lxZNtm4gMpF64IK6kW3iD3u6CSOe/SjYnZt9rjZ8TfuHM0sri0H7ZYtCCdd+p/KrwmmtWmkbUFvo2kyVUnm0ufaxq22dgVsghdxMxAA5bhUkUtEg2UmkJpaSmRoNShiVgDqlYBRMjXNx+sOP+lRssanQczoPbVTtfGYXMGuXbQKqFIHbOhMGFBO4j2Ub0NbaFRhm71mPIMPgTRVwOCaJERMS7aSde8tYG9t7CL3VuufAlB7c8+6q7EdJ/wDZ2yvi1+6//UBR1wdFdXtbIwkjLdAjd2k/MiasbOBAACNmEADQHQacGrhF/b+IbTrXUckZh75n31Au32YyzMx5liT7San1Z4V6d8u/4jYrMcxJ9h4ce6aCdgmO97m/yVwi3jLi925cHk7D86Om2cQN2Ivjyuv/AJqXqTwfp3y7U2xW4MPZP5VFvbFf/bOPJbf52ya5IOkOL/WsT/jXP81Ew+3ca5i3icW53wt24x9gJpdePgdF8unDZJUgnFXzBBiLcHwgWtR4URrmQQcRfIG6QrerW2awFm3tV4PWYkD794p7mYH3Ub+jccO/iro8BcuN4cSB4VUynaJuPmtnc2rbA1u3Cddcnv0tx7uHthX8dZOj3sSd4IhkE8RC214axWXbZ1/jexBP/EI9mulMv7LuMZL3zuHauknQRv5cvCi5FqNKv0Xh1nKYfjrvEcvcakWtmWXkhLp8zePlobnHQeuskNjsRBa5w33G+AqZY2Xb+uGO7fcfhr9rwpbpyRsbXQ2ySQbKKwjRsPJg6DvNzirLDdE7Fsg9batTOq2ktbjBGbNvHLfWTTCYMsWfDqdAACXYCNZ7TnlVlYOzxH9Ts6TvtIZkzrM7tw8KDX1t9l2GPXYgYhh9RXW4J5FLW4+DmKqOknTy46BcNYtWrSjTrG4a/wDlWyqr+81SUbZt3R8JZWNBFpV0md6Qaqdu9GcIVmwzDmA08zuNGit8MlgunWKsmbfUgzOtqf8AqNWjekXaNxJa1ZdPtdUwGm/UOANx9lD2b0Lzntl1HlwqdjPR5ahilxiygE9kfIpzHO9xcsfCns9MLgP9mwn7BkGfuk6+2oO2Nu3sQgtEOEzhmlNZiFGVeA1McTHKo+K2NdtjMp9mlQvplwE5jJzBjmAbXXnznWpyuXtVYyb4F+jIvevhTyNq4PiKLlt/rdv/AArlQVxLg76P/SFzn8KhTqUU005qR+FbMiClpDTh/KmCRQsVbZkZUfI5EK8TlOmsDwkeEzrEUY/yrxoDBY/oxi2MsRe139aD7rhUj1VAbo7ih/d7n7Izfwk10vjXhUdEX1Vy1ti4n9Xv/wCE/wDlpv8AQuJ/V7/+E/8AlrrBFPHGj0x1uUr0cxZ/u931rl+MUe30SxZ/8sL4tcQe7NPurpl7cfnlQ3o9OD1Kw1joPcP9pdtr+EM594Ue+rTC9C8OurtduHzFsH1AEj96tDy9VEP5UTGC5VX4bYeGTu4e35sOsP8Azlo9VWQYxA0HIaD2DSvKNfVXjQRAtRsWKlCo+L+ffQSAy0xlo5oJ+fdSMIrQ6Mwpr0AMmvZjTiNK9QHgTUi3fOtR1pw/lTgW9jaDCNeA90VJ2dtGDiMx76D2jQVRpw9dLZO+ql5TZws7N9DZZW18IrE7f2SAA6xqSDHCtEDp8+NQ8b3P2v50srsSaZO1s1jwMfPGpH9Hpyb95f8ALWu2baXrG7I3pw8BTMo5VGor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gxoptical.com/assets/images/Microscope_Nosepi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6962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 Objective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Low:  4X</a:t>
            </a:r>
          </a:p>
          <a:p>
            <a:r>
              <a:rPr lang="en-US" dirty="0" smtClean="0"/>
              <a:t>Medium:  10X</a:t>
            </a:r>
          </a:p>
          <a:p>
            <a:r>
              <a:rPr lang="en-US" dirty="0" smtClean="0"/>
              <a:t>High:  40X</a:t>
            </a:r>
            <a:endParaRPr lang="en-US" dirty="0"/>
          </a:p>
        </p:txBody>
      </p:sp>
      <p:pic>
        <p:nvPicPr>
          <p:cNvPr id="7170" name="Picture 2" descr="http://www.mtixtl.com/images/MM-500T%20nosepi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5334000" cy="363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223</TotalTime>
  <Words>69</Words>
  <Application>Microsoft Office PowerPoint</Application>
  <PresentationFormat>On-screen Show (4:3)</PresentationFormat>
  <Paragraphs>20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Parts of the Microscope</vt:lpstr>
      <vt:lpstr>#1 Eye Piece</vt:lpstr>
      <vt:lpstr>#2 Body Tube</vt:lpstr>
      <vt:lpstr>#3 Arm</vt:lpstr>
      <vt:lpstr>#4 Coarse Adjustment Knob</vt:lpstr>
      <vt:lpstr>#5 Fine Adjustment Knob</vt:lpstr>
      <vt:lpstr>#6 Base</vt:lpstr>
      <vt:lpstr>#7 Revolving Nose Piece</vt:lpstr>
      <vt:lpstr>#8 Objective Lenses</vt:lpstr>
      <vt:lpstr>#9  Stage Clips</vt:lpstr>
      <vt:lpstr>#10:  Stage</vt:lpstr>
      <vt:lpstr>#11  Diaphragm</vt:lpstr>
      <vt:lpstr>#12 Light Source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Microscope</dc:title>
  <dc:creator>USER</dc:creator>
  <cp:lastModifiedBy>USER</cp:lastModifiedBy>
  <cp:revision>14</cp:revision>
  <dcterms:created xsi:type="dcterms:W3CDTF">2015-08-25T15:49:43Z</dcterms:created>
  <dcterms:modified xsi:type="dcterms:W3CDTF">2015-08-25T19:32:53Z</dcterms:modified>
</cp:coreProperties>
</file>