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90" y="-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Effect of _____________________ on ___________________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By: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480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49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884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82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0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Independent Variable:</a:t>
            </a:r>
          </a:p>
          <a:p>
            <a:endParaRPr lang="en-US" dirty="0"/>
          </a:p>
          <a:p>
            <a:r>
              <a:rPr lang="en-US" dirty="0" smtClean="0"/>
              <a:t>Dependent Variable: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927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0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76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3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Table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884990"/>
              </p:ext>
            </p:extLst>
          </p:nvPr>
        </p:nvGraphicFramePr>
        <p:xfrm>
          <a:off x="677863" y="2160588"/>
          <a:ext cx="85963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2149078"/>
                <a:gridCol w="2149078"/>
                <a:gridCol w="2149078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0839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4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177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29</Words>
  <Application>Microsoft Office PowerPoint</Application>
  <PresentationFormat>Widescreen</PresentationFormat>
  <Paragraphs>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The Effect of _____________________ on ___________________</vt:lpstr>
      <vt:lpstr>Abstract</vt:lpstr>
      <vt:lpstr>Variables</vt:lpstr>
      <vt:lpstr>Hypothesis</vt:lpstr>
      <vt:lpstr>Constants</vt:lpstr>
      <vt:lpstr>Control</vt:lpstr>
      <vt:lpstr>Data Table</vt:lpstr>
      <vt:lpstr>Graph</vt:lpstr>
      <vt:lpstr>Materials</vt:lpstr>
      <vt:lpstr>Procedure</vt:lpstr>
      <vt:lpstr>Conclusion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 of _____________________ on ___________________</dc:title>
  <dc:creator>Cory Dicus</dc:creator>
  <cp:lastModifiedBy>Cory Dicus</cp:lastModifiedBy>
  <cp:revision>2</cp:revision>
  <dcterms:created xsi:type="dcterms:W3CDTF">2016-01-07T03:49:33Z</dcterms:created>
  <dcterms:modified xsi:type="dcterms:W3CDTF">2016-01-07T04:00:49Z</dcterms:modified>
</cp:coreProperties>
</file>